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274" r:id="rId4"/>
    <p:sldId id="267" r:id="rId5"/>
    <p:sldId id="264" r:id="rId6"/>
    <p:sldId id="268" r:id="rId7"/>
    <p:sldId id="269" r:id="rId8"/>
    <p:sldId id="270" r:id="rId9"/>
    <p:sldId id="271" r:id="rId10"/>
    <p:sldId id="257" r:id="rId11"/>
    <p:sldId id="275" r:id="rId12"/>
    <p:sldId id="276" r:id="rId13"/>
    <p:sldId id="277" r:id="rId14"/>
    <p:sldId id="272" r:id="rId15"/>
    <p:sldId id="265" r:id="rId16"/>
    <p:sldId id="273" r:id="rId17"/>
    <p:sldId id="266" r:id="rId1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86410-C6D7-44FD-B8F1-1F2B9248E522}" v="1759" dt="2023-03-27T12:04:30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2418" autoAdjust="0"/>
  </p:normalViewPr>
  <p:slideViewPr>
    <p:cSldViewPr snapToGrid="0">
      <p:cViewPr>
        <p:scale>
          <a:sx n="70" d="100"/>
          <a:sy n="70" d="100"/>
        </p:scale>
        <p:origin x="1075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ia Nicholas" userId="44251fff-3e29-4d5a-88af-d70ba71c067e" providerId="ADAL" clId="{DC88C5C3-BDA8-4BD1-A5A3-8505607A72CB}"/>
    <pc:docChg chg="undo custSel addSld modSld sldOrd">
      <pc:chgData name="Cornia Nicholas" userId="44251fff-3e29-4d5a-88af-d70ba71c067e" providerId="ADAL" clId="{DC88C5C3-BDA8-4BD1-A5A3-8505607A72CB}" dt="2022-11-05T13:20:44.697" v="2219" actId="20577"/>
      <pc:docMkLst>
        <pc:docMk/>
      </pc:docMkLst>
      <pc:sldChg chg="addSp delSp modSp mod">
        <pc:chgData name="Cornia Nicholas" userId="44251fff-3e29-4d5a-88af-d70ba71c067e" providerId="ADAL" clId="{DC88C5C3-BDA8-4BD1-A5A3-8505607A72CB}" dt="2022-11-05T12:19:51.597" v="4" actId="114"/>
        <pc:sldMkLst>
          <pc:docMk/>
          <pc:sldMk cId="56836931" sldId="256"/>
        </pc:sldMkLst>
        <pc:spChg chg="mod">
          <ac:chgData name="Cornia Nicholas" userId="44251fff-3e29-4d5a-88af-d70ba71c067e" providerId="ADAL" clId="{DC88C5C3-BDA8-4BD1-A5A3-8505607A72CB}" dt="2022-11-05T12:19:51.597" v="4" actId="114"/>
          <ac:spMkLst>
            <pc:docMk/>
            <pc:sldMk cId="56836931" sldId="256"/>
            <ac:spMk id="2" creationId="{4B757B72-F418-9EF7-D1C8-5A0E6A77897F}"/>
          </ac:spMkLst>
        </pc:spChg>
        <pc:spChg chg="add del">
          <ac:chgData name="Cornia Nicholas" userId="44251fff-3e29-4d5a-88af-d70ba71c067e" providerId="ADAL" clId="{DC88C5C3-BDA8-4BD1-A5A3-8505607A72CB}" dt="2022-11-05T12:19:24.374" v="1"/>
          <ac:spMkLst>
            <pc:docMk/>
            <pc:sldMk cId="56836931" sldId="256"/>
            <ac:spMk id="4" creationId="{B032A53D-91A0-62DA-B430-942FC55019D1}"/>
          </ac:spMkLst>
        </pc:spChg>
        <pc:spChg chg="add del">
          <ac:chgData name="Cornia Nicholas" userId="44251fff-3e29-4d5a-88af-d70ba71c067e" providerId="ADAL" clId="{DC88C5C3-BDA8-4BD1-A5A3-8505607A72CB}" dt="2022-11-05T12:19:24.374" v="1"/>
          <ac:spMkLst>
            <pc:docMk/>
            <pc:sldMk cId="56836931" sldId="256"/>
            <ac:spMk id="6" creationId="{7D21B852-27CE-C312-34A2-9AD27FD8D8A5}"/>
          </ac:spMkLst>
        </pc:spChg>
        <pc:picChg chg="add del">
          <ac:chgData name="Cornia Nicholas" userId="44251fff-3e29-4d5a-88af-d70ba71c067e" providerId="ADAL" clId="{DC88C5C3-BDA8-4BD1-A5A3-8505607A72CB}" dt="2022-11-05T12:19:24.374" v="1"/>
          <ac:picMkLst>
            <pc:docMk/>
            <pc:sldMk cId="56836931" sldId="256"/>
            <ac:picMk id="2049" creationId="{46201BCD-E5B7-E86B-57AF-7BD771859DF7}"/>
          </ac:picMkLst>
        </pc:picChg>
      </pc:sldChg>
      <pc:sldChg chg="modSp mod">
        <pc:chgData name="Cornia Nicholas" userId="44251fff-3e29-4d5a-88af-d70ba71c067e" providerId="ADAL" clId="{DC88C5C3-BDA8-4BD1-A5A3-8505607A72CB}" dt="2022-11-05T13:01:03.925" v="1923" actId="14826"/>
        <pc:sldMkLst>
          <pc:docMk/>
          <pc:sldMk cId="2733694899" sldId="257"/>
        </pc:sldMkLst>
        <pc:spChg chg="mod">
          <ac:chgData name="Cornia Nicholas" userId="44251fff-3e29-4d5a-88af-d70ba71c067e" providerId="ADAL" clId="{DC88C5C3-BDA8-4BD1-A5A3-8505607A72CB}" dt="2022-11-05T12:23:15.597" v="75" actId="20577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26:23.981" v="401" actId="20577"/>
          <ac:spMkLst>
            <pc:docMk/>
            <pc:sldMk cId="2733694899" sldId="257"/>
            <ac:spMk id="3" creationId="{FAD324BE-4514-5FC5-1684-240EEFA1ECA5}"/>
          </ac:spMkLst>
        </pc:spChg>
        <pc:picChg chg="mod">
          <ac:chgData name="Cornia Nicholas" userId="44251fff-3e29-4d5a-88af-d70ba71c067e" providerId="ADAL" clId="{DC88C5C3-BDA8-4BD1-A5A3-8505607A72CB}" dt="2022-11-05T13:01:03.925" v="1923" actId="14826"/>
          <ac:picMkLst>
            <pc:docMk/>
            <pc:sldMk cId="2733694899" sldId="257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DC88C5C3-BDA8-4BD1-A5A3-8505607A72CB}" dt="2022-11-05T13:06:40.124" v="2014" actId="1076"/>
        <pc:sldMkLst>
          <pc:docMk/>
          <pc:sldMk cId="1174880877" sldId="258"/>
        </pc:sldMkLst>
        <pc:spChg chg="mod">
          <ac:chgData name="Cornia Nicholas" userId="44251fff-3e29-4d5a-88af-d70ba71c067e" providerId="ADAL" clId="{DC88C5C3-BDA8-4BD1-A5A3-8505607A72CB}" dt="2022-11-05T12:27:54.890" v="415" actId="20577"/>
          <ac:spMkLst>
            <pc:docMk/>
            <pc:sldMk cId="1174880877" sldId="258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31:54.278" v="863" actId="20577"/>
          <ac:spMkLst>
            <pc:docMk/>
            <pc:sldMk cId="1174880877" sldId="258"/>
            <ac:spMk id="3" creationId="{FAD324BE-4514-5FC5-1684-240EEFA1ECA5}"/>
          </ac:spMkLst>
        </pc:spChg>
        <pc:picChg chg="mod modCrop">
          <ac:chgData name="Cornia Nicholas" userId="44251fff-3e29-4d5a-88af-d70ba71c067e" providerId="ADAL" clId="{DC88C5C3-BDA8-4BD1-A5A3-8505607A72CB}" dt="2022-11-05T13:06:40.124" v="2014" actId="1076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DC88C5C3-BDA8-4BD1-A5A3-8505607A72CB}" dt="2022-11-05T12:38:06.397" v="1399" actId="113"/>
        <pc:sldMkLst>
          <pc:docMk/>
          <pc:sldMk cId="2883007941" sldId="259"/>
        </pc:sldMkLst>
        <pc:spChg chg="mod">
          <ac:chgData name="Cornia Nicholas" userId="44251fff-3e29-4d5a-88af-d70ba71c067e" providerId="ADAL" clId="{DC88C5C3-BDA8-4BD1-A5A3-8505607A72CB}" dt="2022-11-05T12:38:06.397" v="1399" actId="113"/>
          <ac:spMkLst>
            <pc:docMk/>
            <pc:sldMk cId="2883007941" sldId="259"/>
            <ac:spMk id="3" creationId="{FAD324BE-4514-5FC5-1684-240EEFA1ECA5}"/>
          </ac:spMkLst>
        </pc:spChg>
      </pc:sldChg>
      <pc:sldChg chg="addSp modSp mod">
        <pc:chgData name="Cornia Nicholas" userId="44251fff-3e29-4d5a-88af-d70ba71c067e" providerId="ADAL" clId="{DC88C5C3-BDA8-4BD1-A5A3-8505607A72CB}" dt="2022-11-05T13:20:44.697" v="2219" actId="20577"/>
        <pc:sldMkLst>
          <pc:docMk/>
          <pc:sldMk cId="2988709803" sldId="260"/>
        </pc:sldMkLst>
        <pc:spChg chg="mod">
          <ac:chgData name="Cornia Nicholas" userId="44251fff-3e29-4d5a-88af-d70ba71c067e" providerId="ADAL" clId="{DC88C5C3-BDA8-4BD1-A5A3-8505607A72CB}" dt="2022-11-05T13:20:44.697" v="2219" actId="20577"/>
          <ac:spMkLst>
            <pc:docMk/>
            <pc:sldMk cId="2988709803" sldId="260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3:20:23.547" v="2197" actId="20577"/>
          <ac:spMkLst>
            <pc:docMk/>
            <pc:sldMk cId="2988709803" sldId="260"/>
            <ac:spMk id="3" creationId="{FAD324BE-4514-5FC5-1684-240EEFA1ECA5}"/>
          </ac:spMkLst>
        </pc:spChg>
        <pc:picChg chg="mod">
          <ac:chgData name="Cornia Nicholas" userId="44251fff-3e29-4d5a-88af-d70ba71c067e" providerId="ADAL" clId="{DC88C5C3-BDA8-4BD1-A5A3-8505607A72CB}" dt="2022-11-05T13:19:23.171" v="2173" actId="1076"/>
          <ac:picMkLst>
            <pc:docMk/>
            <pc:sldMk cId="2988709803" sldId="260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DC88C5C3-BDA8-4BD1-A5A3-8505607A72CB}" dt="2022-11-05T13:19:13.530" v="2172" actId="1076"/>
          <ac:picMkLst>
            <pc:docMk/>
            <pc:sldMk cId="2988709803" sldId="260"/>
            <ac:picMk id="10" creationId="{CA5A4BB5-4E65-02BA-8F66-838F77FC9E00}"/>
          </ac:picMkLst>
        </pc:picChg>
        <pc:picChg chg="add mod">
          <ac:chgData name="Cornia Nicholas" userId="44251fff-3e29-4d5a-88af-d70ba71c067e" providerId="ADAL" clId="{DC88C5C3-BDA8-4BD1-A5A3-8505607A72CB}" dt="2022-11-05T13:19:11.617" v="2171" actId="1076"/>
          <ac:picMkLst>
            <pc:docMk/>
            <pc:sldMk cId="2988709803" sldId="260"/>
            <ac:picMk id="12" creationId="{8D2E269E-5E11-8431-081E-75090A9639FE}"/>
          </ac:picMkLst>
        </pc:picChg>
        <pc:picChg chg="add mod">
          <ac:chgData name="Cornia Nicholas" userId="44251fff-3e29-4d5a-88af-d70ba71c067e" providerId="ADAL" clId="{DC88C5C3-BDA8-4BD1-A5A3-8505607A72CB}" dt="2022-11-05T13:20:33.298" v="2201" actId="1076"/>
          <ac:picMkLst>
            <pc:docMk/>
            <pc:sldMk cId="2988709803" sldId="260"/>
            <ac:picMk id="14" creationId="{D825C2F7-B10F-E910-7E40-775FD34D08DF}"/>
          </ac:picMkLst>
        </pc:picChg>
        <pc:picChg chg="add mod">
          <ac:chgData name="Cornia Nicholas" userId="44251fff-3e29-4d5a-88af-d70ba71c067e" providerId="ADAL" clId="{DC88C5C3-BDA8-4BD1-A5A3-8505607A72CB}" dt="2022-11-05T13:20:31.186" v="2200" actId="1076"/>
          <ac:picMkLst>
            <pc:docMk/>
            <pc:sldMk cId="2988709803" sldId="260"/>
            <ac:picMk id="16" creationId="{3A0BC78E-1C36-AADF-5B4E-7ADD10137CA4}"/>
          </ac:picMkLst>
        </pc:picChg>
      </pc:sldChg>
      <pc:sldChg chg="modSp mod">
        <pc:chgData name="Cornia Nicholas" userId="44251fff-3e29-4d5a-88af-d70ba71c067e" providerId="ADAL" clId="{DC88C5C3-BDA8-4BD1-A5A3-8505607A72CB}" dt="2022-11-05T12:58:43.391" v="1922" actId="255"/>
        <pc:sldMkLst>
          <pc:docMk/>
          <pc:sldMk cId="3603770868" sldId="261"/>
        </pc:sldMkLst>
        <pc:spChg chg="mod">
          <ac:chgData name="Cornia Nicholas" userId="44251fff-3e29-4d5a-88af-d70ba71c067e" providerId="ADAL" clId="{DC88C5C3-BDA8-4BD1-A5A3-8505607A72CB}" dt="2022-11-05T12:58:43.391" v="1922" actId="255"/>
          <ac:spMkLst>
            <pc:docMk/>
            <pc:sldMk cId="3603770868" sldId="261"/>
            <ac:spMk id="3" creationId="{FAD324BE-4514-5FC5-1684-240EEFA1ECA5}"/>
          </ac:spMkLst>
        </pc:spChg>
      </pc:sldChg>
      <pc:sldChg chg="modSp add mod ord">
        <pc:chgData name="Cornia Nicholas" userId="44251fff-3e29-4d5a-88af-d70ba71c067e" providerId="ADAL" clId="{DC88C5C3-BDA8-4BD1-A5A3-8505607A72CB}" dt="2022-11-05T12:22:57.352" v="59" actId="20577"/>
        <pc:sldMkLst>
          <pc:docMk/>
          <pc:sldMk cId="2915585495" sldId="262"/>
        </pc:sldMkLst>
        <pc:spChg chg="mod">
          <ac:chgData name="Cornia Nicholas" userId="44251fff-3e29-4d5a-88af-d70ba71c067e" providerId="ADAL" clId="{DC88C5C3-BDA8-4BD1-A5A3-8505607A72CB}" dt="2022-11-05T12:20:20.309" v="19" actId="20577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22:57.352" v="59" actId="20577"/>
          <ac:spMkLst>
            <pc:docMk/>
            <pc:sldMk cId="2915585495" sldId="262"/>
            <ac:spMk id="3" creationId="{FAD324BE-4514-5FC5-1684-240EEFA1ECA5}"/>
          </ac:spMkLst>
        </pc:spChg>
      </pc:sldChg>
      <pc:sldChg chg="modSp add mod ord">
        <pc:chgData name="Cornia Nicholas" userId="44251fff-3e29-4d5a-88af-d70ba71c067e" providerId="ADAL" clId="{DC88C5C3-BDA8-4BD1-A5A3-8505607A72CB}" dt="2022-11-05T12:56:51.070" v="1823" actId="20577"/>
        <pc:sldMkLst>
          <pc:docMk/>
          <pc:sldMk cId="698657644" sldId="263"/>
        </pc:sldMkLst>
        <pc:spChg chg="mod">
          <ac:chgData name="Cornia Nicholas" userId="44251fff-3e29-4d5a-88af-d70ba71c067e" providerId="ADAL" clId="{DC88C5C3-BDA8-4BD1-A5A3-8505607A72CB}" dt="2022-11-05T12:39:58.365" v="1453" actId="20577"/>
          <ac:spMkLst>
            <pc:docMk/>
            <pc:sldMk cId="698657644" sldId="263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56:51.070" v="1823" actId="20577"/>
          <ac:spMkLst>
            <pc:docMk/>
            <pc:sldMk cId="698657644" sldId="263"/>
            <ac:spMk id="3" creationId="{FAD324BE-4514-5FC5-1684-240EEFA1ECA5}"/>
          </ac:spMkLst>
        </pc:spChg>
      </pc:sldChg>
      <pc:sldChg chg="addSp delSp modSp add mod">
        <pc:chgData name="Cornia Nicholas" userId="44251fff-3e29-4d5a-88af-d70ba71c067e" providerId="ADAL" clId="{DC88C5C3-BDA8-4BD1-A5A3-8505607A72CB}" dt="2022-11-05T13:13:33.099" v="2080" actId="1076"/>
        <pc:sldMkLst>
          <pc:docMk/>
          <pc:sldMk cId="2047236751" sldId="264"/>
        </pc:sldMkLst>
        <pc:spChg chg="mod">
          <ac:chgData name="Cornia Nicholas" userId="44251fff-3e29-4d5a-88af-d70ba71c067e" providerId="ADAL" clId="{DC88C5C3-BDA8-4BD1-A5A3-8505607A72CB}" dt="2022-11-05T12:40:22.284" v="1501" actId="20577"/>
          <ac:spMkLst>
            <pc:docMk/>
            <pc:sldMk cId="2047236751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55:46.549" v="1749" actId="113"/>
          <ac:spMkLst>
            <pc:docMk/>
            <pc:sldMk cId="2047236751" sldId="264"/>
            <ac:spMk id="3" creationId="{FAD324BE-4514-5FC5-1684-240EEFA1ECA5}"/>
          </ac:spMkLst>
        </pc:spChg>
        <pc:picChg chg="del">
          <ac:chgData name="Cornia Nicholas" userId="44251fff-3e29-4d5a-88af-d70ba71c067e" providerId="ADAL" clId="{DC88C5C3-BDA8-4BD1-A5A3-8505607A72CB}" dt="2022-11-05T13:09:36.322" v="2015" actId="21"/>
          <ac:picMkLst>
            <pc:docMk/>
            <pc:sldMk cId="2047236751" sldId="264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DC88C5C3-BDA8-4BD1-A5A3-8505607A72CB}" dt="2022-11-05T13:13:19.754" v="2075" actId="1076"/>
          <ac:picMkLst>
            <pc:docMk/>
            <pc:sldMk cId="2047236751" sldId="264"/>
            <ac:picMk id="10" creationId="{347D283E-753A-A29B-E265-DEC1A6406AA8}"/>
          </ac:picMkLst>
        </pc:picChg>
        <pc:picChg chg="add mod">
          <ac:chgData name="Cornia Nicholas" userId="44251fff-3e29-4d5a-88af-d70ba71c067e" providerId="ADAL" clId="{DC88C5C3-BDA8-4BD1-A5A3-8505607A72CB}" dt="2022-11-05T13:13:21.107" v="2076" actId="1076"/>
          <ac:picMkLst>
            <pc:docMk/>
            <pc:sldMk cId="2047236751" sldId="264"/>
            <ac:picMk id="12" creationId="{AB0D1874-D81B-3EF5-1B67-85F90F753F00}"/>
          </ac:picMkLst>
        </pc:picChg>
        <pc:picChg chg="add mod">
          <ac:chgData name="Cornia Nicholas" userId="44251fff-3e29-4d5a-88af-d70ba71c067e" providerId="ADAL" clId="{DC88C5C3-BDA8-4BD1-A5A3-8505607A72CB}" dt="2022-11-05T13:13:22.748" v="2077" actId="1076"/>
          <ac:picMkLst>
            <pc:docMk/>
            <pc:sldMk cId="2047236751" sldId="264"/>
            <ac:picMk id="14" creationId="{EFC4CE03-D26C-3670-93D9-D1D64BCC6D8B}"/>
          </ac:picMkLst>
        </pc:picChg>
        <pc:picChg chg="add mod">
          <ac:chgData name="Cornia Nicholas" userId="44251fff-3e29-4d5a-88af-d70ba71c067e" providerId="ADAL" clId="{DC88C5C3-BDA8-4BD1-A5A3-8505607A72CB}" dt="2022-11-05T13:13:31.514" v="2079" actId="1076"/>
          <ac:picMkLst>
            <pc:docMk/>
            <pc:sldMk cId="2047236751" sldId="264"/>
            <ac:picMk id="16" creationId="{468F7EEE-7511-154B-9C81-7875B97C88D6}"/>
          </ac:picMkLst>
        </pc:picChg>
        <pc:picChg chg="add mod">
          <ac:chgData name="Cornia Nicholas" userId="44251fff-3e29-4d5a-88af-d70ba71c067e" providerId="ADAL" clId="{DC88C5C3-BDA8-4BD1-A5A3-8505607A72CB}" dt="2022-11-05T13:13:29.681" v="2078" actId="1076"/>
          <ac:picMkLst>
            <pc:docMk/>
            <pc:sldMk cId="2047236751" sldId="264"/>
            <ac:picMk id="18" creationId="{0681A839-971B-9418-8501-C7FFBCB6A05A}"/>
          </ac:picMkLst>
        </pc:picChg>
        <pc:picChg chg="add mod">
          <ac:chgData name="Cornia Nicholas" userId="44251fff-3e29-4d5a-88af-d70ba71c067e" providerId="ADAL" clId="{DC88C5C3-BDA8-4BD1-A5A3-8505607A72CB}" dt="2022-11-05T13:13:33.099" v="2080" actId="1076"/>
          <ac:picMkLst>
            <pc:docMk/>
            <pc:sldMk cId="2047236751" sldId="264"/>
            <ac:picMk id="20" creationId="{EF43EAFE-5324-A971-B258-F8F57CB77D66}"/>
          </ac:picMkLst>
        </pc:picChg>
      </pc:sldChg>
    </pc:docChg>
  </pc:docChgLst>
  <pc:docChgLst>
    <pc:chgData name="Cornia Nicholas" userId="44251fff-3e29-4d5a-88af-d70ba71c067e" providerId="ADAL" clId="{EFA0D1CB-F2CB-47B7-ACF3-3D704EBB2D5D}"/>
    <pc:docChg chg="undo custSel addSld modSld">
      <pc:chgData name="Cornia Nicholas" userId="44251fff-3e29-4d5a-88af-d70ba71c067e" providerId="ADAL" clId="{EFA0D1CB-F2CB-47B7-ACF3-3D704EBB2D5D}" dt="2022-10-18T10:10:53.818" v="3306" actId="20577"/>
      <pc:docMkLst>
        <pc:docMk/>
      </pc:docMkLst>
      <pc:sldChg chg="modSp mod setBg">
        <pc:chgData name="Cornia Nicholas" userId="44251fff-3e29-4d5a-88af-d70ba71c067e" providerId="ADAL" clId="{EFA0D1CB-F2CB-47B7-ACF3-3D704EBB2D5D}" dt="2022-10-18T08:58:55.335" v="2544" actId="20577"/>
        <pc:sldMkLst>
          <pc:docMk/>
          <pc:sldMk cId="56836931" sldId="256"/>
        </pc:sldMkLst>
        <pc:spChg chg="mod">
          <ac:chgData name="Cornia Nicholas" userId="44251fff-3e29-4d5a-88af-d70ba71c067e" providerId="ADAL" clId="{EFA0D1CB-F2CB-47B7-ACF3-3D704EBB2D5D}" dt="2022-10-18T08:58:55.335" v="2544" actId="20577"/>
          <ac:spMkLst>
            <pc:docMk/>
            <pc:sldMk cId="56836931" sldId="256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4T15:29:57.999" v="10"/>
          <ac:spMkLst>
            <pc:docMk/>
            <pc:sldMk cId="56836931" sldId="256"/>
            <ac:spMk id="3" creationId="{FAD324BE-4514-5FC5-1684-240EEFA1ECA5}"/>
          </ac:spMkLst>
        </pc:spChg>
        <pc:spChg chg="mod">
          <ac:chgData name="Cornia Nicholas" userId="44251fff-3e29-4d5a-88af-d70ba71c067e" providerId="ADAL" clId="{EFA0D1CB-F2CB-47B7-ACF3-3D704EBB2D5D}" dt="2022-10-18T08:58:44.125" v="2532" actId="20577"/>
          <ac:spMkLst>
            <pc:docMk/>
            <pc:sldMk cId="56836931" sldId="256"/>
            <ac:spMk id="8" creationId="{642E48E0-0850-C430-7F40-C7AD54E03B48}"/>
          </ac:spMkLst>
        </pc:spChg>
        <pc:spChg chg="mod">
          <ac:chgData name="Cornia Nicholas" userId="44251fff-3e29-4d5a-88af-d70ba71c067e" providerId="ADAL" clId="{EFA0D1CB-F2CB-47B7-ACF3-3D704EBB2D5D}" dt="2022-10-14T15:29:13.574" v="1" actId="2711"/>
          <ac:spMkLst>
            <pc:docMk/>
            <pc:sldMk cId="56836931" sldId="256"/>
            <ac:spMk id="9" creationId="{301F29E2-E27C-CFA4-ED3B-CC25AEFB257D}"/>
          </ac:spMkLst>
        </pc:spChg>
      </pc:sldChg>
      <pc:sldChg chg="addSp modSp mod setBg">
        <pc:chgData name="Cornia Nicholas" userId="44251fff-3e29-4d5a-88af-d70ba71c067e" providerId="ADAL" clId="{EFA0D1CB-F2CB-47B7-ACF3-3D704EBB2D5D}" dt="2022-10-18T10:04:14.965" v="2548" actId="113"/>
        <pc:sldMkLst>
          <pc:docMk/>
          <pc:sldMk cId="2733694899" sldId="257"/>
        </pc:sldMkLst>
        <pc:spChg chg="mod">
          <ac:chgData name="Cornia Nicholas" userId="44251fff-3e29-4d5a-88af-d70ba71c067e" providerId="ADAL" clId="{EFA0D1CB-F2CB-47B7-ACF3-3D704EBB2D5D}" dt="2022-10-14T15:31:30.400" v="51" actId="20577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4:14.965" v="2548" actId="113"/>
          <ac:spMkLst>
            <pc:docMk/>
            <pc:sldMk cId="2733694899" sldId="257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FA0D1CB-F2CB-47B7-ACF3-3D704EBB2D5D}" dt="2022-10-14T15:37:31.737" v="349" actId="1076"/>
          <ac:picMkLst>
            <pc:docMk/>
            <pc:sldMk cId="2733694899" sldId="257"/>
            <ac:picMk id="9" creationId="{0E6D2CE7-B680-006B-1CF2-5597C55D3E41}"/>
          </ac:picMkLst>
        </pc:picChg>
      </pc:sldChg>
      <pc:sldChg chg="modSp add mod setBg">
        <pc:chgData name="Cornia Nicholas" userId="44251fff-3e29-4d5a-88af-d70ba71c067e" providerId="ADAL" clId="{EFA0D1CB-F2CB-47B7-ACF3-3D704EBB2D5D}" dt="2022-10-18T10:10:53.818" v="3306" actId="20577"/>
        <pc:sldMkLst>
          <pc:docMk/>
          <pc:sldMk cId="1174880877" sldId="258"/>
        </pc:sldMkLst>
        <pc:spChg chg="mod">
          <ac:chgData name="Cornia Nicholas" userId="44251fff-3e29-4d5a-88af-d70ba71c067e" providerId="ADAL" clId="{EFA0D1CB-F2CB-47B7-ACF3-3D704EBB2D5D}" dt="2022-10-14T15:40:17.960" v="670" actId="20577"/>
          <ac:spMkLst>
            <pc:docMk/>
            <pc:sldMk cId="1174880877" sldId="258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10:53.818" v="3306" actId="20577"/>
          <ac:spMkLst>
            <pc:docMk/>
            <pc:sldMk cId="1174880877" sldId="258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5:49:34.550" v="674" actId="14826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4T16:01:22.555" v="1673" actId="255"/>
        <pc:sldMkLst>
          <pc:docMk/>
          <pc:sldMk cId="2883007941" sldId="259"/>
        </pc:sldMkLst>
        <pc:spChg chg="mod">
          <ac:chgData name="Cornia Nicholas" userId="44251fff-3e29-4d5a-88af-d70ba71c067e" providerId="ADAL" clId="{EFA0D1CB-F2CB-47B7-ACF3-3D704EBB2D5D}" dt="2022-10-14T15:51:33.389" v="797" actId="20577"/>
          <ac:spMkLst>
            <pc:docMk/>
            <pc:sldMk cId="2883007941" sldId="259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4T16:01:22.555" v="1673" actId="255"/>
          <ac:spMkLst>
            <pc:docMk/>
            <pc:sldMk cId="2883007941" sldId="259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5:59:03.712" v="1426" actId="14826"/>
          <ac:picMkLst>
            <pc:docMk/>
            <pc:sldMk cId="2883007941" sldId="259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8T10:08:57.922" v="3022" actId="20577"/>
        <pc:sldMkLst>
          <pc:docMk/>
          <pc:sldMk cId="2988709803" sldId="260"/>
        </pc:sldMkLst>
        <pc:spChg chg="mod">
          <ac:chgData name="Cornia Nicholas" userId="44251fff-3e29-4d5a-88af-d70ba71c067e" providerId="ADAL" clId="{EFA0D1CB-F2CB-47B7-ACF3-3D704EBB2D5D}" dt="2022-10-17T13:01:26.892" v="2510" actId="20577"/>
          <ac:spMkLst>
            <pc:docMk/>
            <pc:sldMk cId="2988709803" sldId="260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8:57.922" v="3022" actId="20577"/>
          <ac:spMkLst>
            <pc:docMk/>
            <pc:sldMk cId="2988709803" sldId="260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8T10:08:47.978" v="3018" actId="1076"/>
          <ac:picMkLst>
            <pc:docMk/>
            <pc:sldMk cId="2988709803" sldId="260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8T10:09:06.149" v="3024" actId="20577"/>
        <pc:sldMkLst>
          <pc:docMk/>
          <pc:sldMk cId="3603770868" sldId="261"/>
        </pc:sldMkLst>
        <pc:spChg chg="mod">
          <ac:chgData name="Cornia Nicholas" userId="44251fff-3e29-4d5a-88af-d70ba71c067e" providerId="ADAL" clId="{EFA0D1CB-F2CB-47B7-ACF3-3D704EBB2D5D}" dt="2022-10-14T16:06:12.822" v="1789" actId="20577"/>
          <ac:spMkLst>
            <pc:docMk/>
            <pc:sldMk cId="3603770868" sldId="261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9:06.149" v="3024" actId="20577"/>
          <ac:spMkLst>
            <pc:docMk/>
            <pc:sldMk cId="3603770868" sldId="261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6:11:53.386" v="2153" actId="14100"/>
          <ac:picMkLst>
            <pc:docMk/>
            <pc:sldMk cId="3603770868" sldId="261"/>
            <ac:picMk id="9" creationId="{0E6D2CE7-B680-006B-1CF2-5597C55D3E41}"/>
          </ac:picMkLst>
        </pc:picChg>
      </pc:sldChg>
    </pc:docChg>
  </pc:docChgLst>
  <pc:docChgLst>
    <pc:chgData name="Cornia Nicholas" userId="44251fff-3e29-4d5a-88af-d70ba71c067e" providerId="ADAL" clId="{E7B86410-C6D7-44FD-B8F1-1F2B9248E522}"/>
    <pc:docChg chg="undo custSel addSld modSld sldOrd">
      <pc:chgData name="Cornia Nicholas" userId="44251fff-3e29-4d5a-88af-d70ba71c067e" providerId="ADAL" clId="{E7B86410-C6D7-44FD-B8F1-1F2B9248E522}" dt="2023-03-27T12:04:55.612" v="8952" actId="1076"/>
      <pc:docMkLst>
        <pc:docMk/>
      </pc:docMkLst>
      <pc:sldChg chg="addSp delSp modSp mod modNotesTx">
        <pc:chgData name="Cornia Nicholas" userId="44251fff-3e29-4d5a-88af-d70ba71c067e" providerId="ADAL" clId="{E7B86410-C6D7-44FD-B8F1-1F2B9248E522}" dt="2023-03-27T11:40:23.347" v="8830" actId="1076"/>
        <pc:sldMkLst>
          <pc:docMk/>
          <pc:sldMk cId="56836931" sldId="256"/>
        </pc:sldMkLst>
        <pc:spChg chg="del mod">
          <ac:chgData name="Cornia Nicholas" userId="44251fff-3e29-4d5a-88af-d70ba71c067e" providerId="ADAL" clId="{E7B86410-C6D7-44FD-B8F1-1F2B9248E522}" dt="2023-03-27T10:39:01.733" v="8809" actId="21"/>
          <ac:spMkLst>
            <pc:docMk/>
            <pc:sldMk cId="56836931" sldId="256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40:14.163" v="8828" actId="1076"/>
          <ac:spMkLst>
            <pc:docMk/>
            <pc:sldMk cId="56836931" sldId="256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11:40:23.347" v="8830" actId="1076"/>
          <ac:picMkLst>
            <pc:docMk/>
            <pc:sldMk cId="56836931" sldId="256"/>
            <ac:picMk id="6" creationId="{B7CBD02C-D4C6-D7FC-12D5-B5021FE72677}"/>
          </ac:picMkLst>
        </pc:picChg>
        <pc:picChg chg="mod">
          <ac:chgData name="Cornia Nicholas" userId="44251fff-3e29-4d5a-88af-d70ba71c067e" providerId="ADAL" clId="{E7B86410-C6D7-44FD-B8F1-1F2B9248E522}" dt="2023-03-27T11:40:17.613" v="8829" actId="1076"/>
          <ac:picMkLst>
            <pc:docMk/>
            <pc:sldMk cId="56836931" sldId="256"/>
            <ac:picMk id="7" creationId="{2C38782E-A039-E14C-BD54-7384000D816A}"/>
          </ac:picMkLst>
        </pc:picChg>
        <pc:picChg chg="add mod">
          <ac:chgData name="Cornia Nicholas" userId="44251fff-3e29-4d5a-88af-d70ba71c067e" providerId="ADAL" clId="{E7B86410-C6D7-44FD-B8F1-1F2B9248E522}" dt="2023-03-24T10:12:48.760" v="4069" actId="1076"/>
          <ac:picMkLst>
            <pc:docMk/>
            <pc:sldMk cId="56836931" sldId="256"/>
            <ac:picMk id="10" creationId="{337CDF6B-BB29-47EE-34B4-E99EAFE21D49}"/>
          </ac:picMkLst>
        </pc:picChg>
        <pc:picChg chg="add mod modCrop">
          <ac:chgData name="Cornia Nicholas" userId="44251fff-3e29-4d5a-88af-d70ba71c067e" providerId="ADAL" clId="{E7B86410-C6D7-44FD-B8F1-1F2B9248E522}" dt="2023-03-27T11:40:04.739" v="8827" actId="1076"/>
          <ac:picMkLst>
            <pc:docMk/>
            <pc:sldMk cId="56836931" sldId="256"/>
            <ac:picMk id="11" creationId="{E63BA875-1A2C-CF90-AD2B-5FD06FDCF3A7}"/>
          </ac:picMkLst>
        </pc:picChg>
      </pc:sldChg>
      <pc:sldChg chg="modSp mod">
        <pc:chgData name="Cornia Nicholas" userId="44251fff-3e29-4d5a-88af-d70ba71c067e" providerId="ADAL" clId="{E7B86410-C6D7-44FD-B8F1-1F2B9248E522}" dt="2023-03-17T11:42:59.299" v="3559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E7B86410-C6D7-44FD-B8F1-1F2B9248E522}" dt="2023-03-17T11:42:59.299" v="3559" actId="20577"/>
          <ac:spMkLst>
            <pc:docMk/>
            <pc:sldMk cId="2733694899" sldId="257"/>
            <ac:spMk id="3" creationId="{FAD324BE-4514-5FC5-1684-240EEFA1ECA5}"/>
          </ac:spMkLst>
        </pc:spChg>
      </pc:sldChg>
      <pc:sldChg chg="modSp mod modNotesTx">
        <pc:chgData name="Cornia Nicholas" userId="44251fff-3e29-4d5a-88af-d70ba71c067e" providerId="ADAL" clId="{E7B86410-C6D7-44FD-B8F1-1F2B9248E522}" dt="2023-03-24T12:50:57.139" v="8056" actId="12"/>
        <pc:sldMkLst>
          <pc:docMk/>
          <pc:sldMk cId="2915585495" sldId="262"/>
        </pc:sldMkLst>
        <pc:spChg chg="mod">
          <ac:chgData name="Cornia Nicholas" userId="44251fff-3e29-4d5a-88af-d70ba71c067e" providerId="ADAL" clId="{E7B86410-C6D7-44FD-B8F1-1F2B9248E522}" dt="2023-03-17T09:43:17.814" v="84" actId="20577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50:57.139" v="8056" actId="12"/>
          <ac:spMkLst>
            <pc:docMk/>
            <pc:sldMk cId="2915585495" sldId="262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49:54.967" v="8055" actId="14826"/>
          <ac:picMkLst>
            <pc:docMk/>
            <pc:sldMk cId="2915585495" sldId="262"/>
            <ac:picMk id="10" creationId="{E17ABB6F-E524-C2A6-FF60-48DFD3812725}"/>
          </ac:picMkLst>
        </pc:picChg>
      </pc:sldChg>
      <pc:sldChg chg="addSp modSp mod ord">
        <pc:chgData name="Cornia Nicholas" userId="44251fff-3e29-4d5a-88af-d70ba71c067e" providerId="ADAL" clId="{E7B86410-C6D7-44FD-B8F1-1F2B9248E522}" dt="2023-03-27T11:52:52.709" v="8863" actId="1076"/>
        <pc:sldMkLst>
          <pc:docMk/>
          <pc:sldMk cId="2821634813" sldId="264"/>
        </pc:sldMkLst>
        <pc:spChg chg="mod">
          <ac:chgData name="Cornia Nicholas" userId="44251fff-3e29-4d5a-88af-d70ba71c067e" providerId="ADAL" clId="{E7B86410-C6D7-44FD-B8F1-1F2B9248E522}" dt="2023-03-24T10:36:36.722" v="4572" actId="20577"/>
          <ac:spMkLst>
            <pc:docMk/>
            <pc:sldMk cId="2821634813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1:12:50.098" v="5156" actId="20577"/>
          <ac:spMkLst>
            <pc:docMk/>
            <pc:sldMk cId="2821634813" sldId="264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09:29:27.208" v="8607" actId="14826"/>
          <ac:picMkLst>
            <pc:docMk/>
            <pc:sldMk cId="2821634813" sldId="264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E7B86410-C6D7-44FD-B8F1-1F2B9248E522}" dt="2023-03-27T08:39:40.465" v="8572"/>
          <ac:picMkLst>
            <pc:docMk/>
            <pc:sldMk cId="2821634813" sldId="264"/>
            <ac:picMk id="11" creationId="{14AF3A7A-1382-5706-8A5D-4678B8D949D0}"/>
          </ac:picMkLst>
        </pc:picChg>
        <pc:picChg chg="add mod">
          <ac:chgData name="Cornia Nicholas" userId="44251fff-3e29-4d5a-88af-d70ba71c067e" providerId="ADAL" clId="{E7B86410-C6D7-44FD-B8F1-1F2B9248E522}" dt="2023-03-27T11:52:43.882" v="8861"/>
          <ac:picMkLst>
            <pc:docMk/>
            <pc:sldMk cId="2821634813" sldId="264"/>
            <ac:picMk id="13" creationId="{C57F72A9-3C09-7BBC-AF45-C98F1F88B102}"/>
          </ac:picMkLst>
        </pc:picChg>
        <pc:picChg chg="add mod">
          <ac:chgData name="Cornia Nicholas" userId="44251fff-3e29-4d5a-88af-d70ba71c067e" providerId="ADAL" clId="{E7B86410-C6D7-44FD-B8F1-1F2B9248E522}" dt="2023-03-27T11:52:49.882" v="8862" actId="1076"/>
          <ac:picMkLst>
            <pc:docMk/>
            <pc:sldMk cId="2821634813" sldId="264"/>
            <ac:picMk id="15" creationId="{3BB4C720-4292-009F-ED4A-EBED09FE817E}"/>
          </ac:picMkLst>
        </pc:picChg>
        <pc:picChg chg="add mod">
          <ac:chgData name="Cornia Nicholas" userId="44251fff-3e29-4d5a-88af-d70ba71c067e" providerId="ADAL" clId="{E7B86410-C6D7-44FD-B8F1-1F2B9248E522}" dt="2023-03-27T11:52:52.709" v="8863" actId="1076"/>
          <ac:picMkLst>
            <pc:docMk/>
            <pc:sldMk cId="2821634813" sldId="264"/>
            <ac:picMk id="17" creationId="{05978812-0AC3-474E-B841-DEB94E2E6ED8}"/>
          </ac:picMkLst>
        </pc:picChg>
      </pc:sldChg>
      <pc:sldChg chg="addSp delSp modSp mod">
        <pc:chgData name="Cornia Nicholas" userId="44251fff-3e29-4d5a-88af-d70ba71c067e" providerId="ADAL" clId="{E7B86410-C6D7-44FD-B8F1-1F2B9248E522}" dt="2023-03-27T12:04:40.893" v="8951" actId="1076"/>
        <pc:sldMkLst>
          <pc:docMk/>
          <pc:sldMk cId="196663346" sldId="265"/>
        </pc:sldMkLst>
        <pc:spChg chg="mod">
          <ac:chgData name="Cornia Nicholas" userId="44251fff-3e29-4d5a-88af-d70ba71c067e" providerId="ADAL" clId="{E7B86410-C6D7-44FD-B8F1-1F2B9248E522}" dt="2023-03-17T11:32:33.806" v="2884" actId="20577"/>
          <ac:spMkLst>
            <pc:docMk/>
            <pc:sldMk cId="196663346" sldId="265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36:52.452" v="7564" actId="113"/>
          <ac:spMkLst>
            <pc:docMk/>
            <pc:sldMk cId="196663346" sldId="265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12:04:40.893" v="8951" actId="1076"/>
          <ac:picMkLst>
            <pc:docMk/>
            <pc:sldMk cId="196663346" sldId="265"/>
            <ac:picMk id="9" creationId="{0A96C0E0-4E10-BC6E-0978-48BD1AE7E848}"/>
          </ac:picMkLst>
        </pc:picChg>
        <pc:picChg chg="del">
          <ac:chgData name="Cornia Nicholas" userId="44251fff-3e29-4d5a-88af-d70ba71c067e" providerId="ADAL" clId="{E7B86410-C6D7-44FD-B8F1-1F2B9248E522}" dt="2023-03-24T12:35:41.263" v="7553" actId="21"/>
          <ac:picMkLst>
            <pc:docMk/>
            <pc:sldMk cId="196663346" sldId="265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12:04:30.219" v="8948" actId="14100"/>
          <ac:picMkLst>
            <pc:docMk/>
            <pc:sldMk cId="196663346" sldId="265"/>
            <ac:picMk id="2050" creationId="{5FFCB10C-45DA-0249-A803-0464D7D90805}"/>
          </ac:picMkLst>
        </pc:picChg>
      </pc:sldChg>
      <pc:sldChg chg="addSp delSp modSp mod modNotesTx">
        <pc:chgData name="Cornia Nicholas" userId="44251fff-3e29-4d5a-88af-d70ba71c067e" providerId="ADAL" clId="{E7B86410-C6D7-44FD-B8F1-1F2B9248E522}" dt="2023-03-27T09:24:35.181" v="8606" actId="14826"/>
        <pc:sldMkLst>
          <pc:docMk/>
          <pc:sldMk cId="4006359633" sldId="266"/>
        </pc:sldMkLst>
        <pc:spChg chg="mod">
          <ac:chgData name="Cornia Nicholas" userId="44251fff-3e29-4d5a-88af-d70ba71c067e" providerId="ADAL" clId="{E7B86410-C6D7-44FD-B8F1-1F2B9248E522}" dt="2023-03-20T13:33:59.860" v="4004" actId="20577"/>
          <ac:spMkLst>
            <pc:docMk/>
            <pc:sldMk cId="4006359633" sldId="266"/>
            <ac:spMk id="2" creationId="{4B757B72-F418-9EF7-D1C8-5A0E6A77897F}"/>
          </ac:spMkLst>
        </pc:spChg>
        <pc:spChg chg="del mod">
          <ac:chgData name="Cornia Nicholas" userId="44251fff-3e29-4d5a-88af-d70ba71c067e" providerId="ADAL" clId="{E7B86410-C6D7-44FD-B8F1-1F2B9248E522}" dt="2023-03-24T12:41:48.483" v="7785" actId="21"/>
          <ac:spMkLst>
            <pc:docMk/>
            <pc:sldMk cId="4006359633" sldId="266"/>
            <ac:spMk id="3" creationId="{FAD324BE-4514-5FC5-1684-240EEFA1ECA5}"/>
          </ac:spMkLst>
        </pc:spChg>
        <pc:spChg chg="add mod">
          <ac:chgData name="Cornia Nicholas" userId="44251fff-3e29-4d5a-88af-d70ba71c067e" providerId="ADAL" clId="{E7B86410-C6D7-44FD-B8F1-1F2B9248E522}" dt="2023-03-24T12:43:11.611" v="7865" actId="1076"/>
          <ac:spMkLst>
            <pc:docMk/>
            <pc:sldMk cId="4006359633" sldId="266"/>
            <ac:spMk id="13" creationId="{818CF456-79D6-9E8B-EFEE-8551928DDFB9}"/>
          </ac:spMkLst>
        </pc:spChg>
        <pc:picChg chg="del">
          <ac:chgData name="Cornia Nicholas" userId="44251fff-3e29-4d5a-88af-d70ba71c067e" providerId="ADAL" clId="{E7B86410-C6D7-44FD-B8F1-1F2B9248E522}" dt="2023-03-20T13:34:19.224" v="4005" actId="21"/>
          <ac:picMkLst>
            <pc:docMk/>
            <pc:sldMk cId="4006359633" sldId="266"/>
            <ac:picMk id="10" creationId="{48ED281B-8CF2-FCD3-99D6-0F658ADE4605}"/>
          </ac:picMkLst>
        </pc:picChg>
        <pc:picChg chg="add mod">
          <ac:chgData name="Cornia Nicholas" userId="44251fff-3e29-4d5a-88af-d70ba71c067e" providerId="ADAL" clId="{E7B86410-C6D7-44FD-B8F1-1F2B9248E522}" dt="2023-03-27T09:24:35.181" v="8606" actId="14826"/>
          <ac:picMkLst>
            <pc:docMk/>
            <pc:sldMk cId="4006359633" sldId="266"/>
            <ac:picMk id="10" creationId="{B30D2438-9C24-4702-DFB5-3E7C321C0442}"/>
          </ac:picMkLst>
        </pc:picChg>
        <pc:picChg chg="del">
          <ac:chgData name="Cornia Nicholas" userId="44251fff-3e29-4d5a-88af-d70ba71c067e" providerId="ADAL" clId="{E7B86410-C6D7-44FD-B8F1-1F2B9248E522}" dt="2023-03-20T13:34:21.885" v="4006" actId="21"/>
          <ac:picMkLst>
            <pc:docMk/>
            <pc:sldMk cId="4006359633" sldId="266"/>
            <ac:picMk id="12" creationId="{22A4F429-2865-875C-86F7-C4A53C800ECF}"/>
          </ac:picMkLst>
        </pc:picChg>
        <pc:picChg chg="add mod">
          <ac:chgData name="Cornia Nicholas" userId="44251fff-3e29-4d5a-88af-d70ba71c067e" providerId="ADAL" clId="{E7B86410-C6D7-44FD-B8F1-1F2B9248E522}" dt="2023-03-27T09:07:04.019" v="8600" actId="14826"/>
          <ac:picMkLst>
            <pc:docMk/>
            <pc:sldMk cId="4006359633" sldId="266"/>
            <ac:picMk id="12" creationId="{C95CF0FD-D794-4EBC-CE7D-855ADB4E1E11}"/>
          </ac:picMkLst>
        </pc:picChg>
      </pc:sldChg>
      <pc:sldChg chg="modSp add mod">
        <pc:chgData name="Cornia Nicholas" userId="44251fff-3e29-4d5a-88af-d70ba71c067e" providerId="ADAL" clId="{E7B86410-C6D7-44FD-B8F1-1F2B9248E522}" dt="2023-03-24T10:35:41.583" v="4569" actId="20577"/>
        <pc:sldMkLst>
          <pc:docMk/>
          <pc:sldMk cId="1010957659" sldId="267"/>
        </pc:sldMkLst>
        <pc:spChg chg="mod">
          <ac:chgData name="Cornia Nicholas" userId="44251fff-3e29-4d5a-88af-d70ba71c067e" providerId="ADAL" clId="{E7B86410-C6D7-44FD-B8F1-1F2B9248E522}" dt="2023-03-24T10:35:41.583" v="4569" actId="20577"/>
          <ac:spMkLst>
            <pc:docMk/>
            <pc:sldMk cId="1010957659" sldId="267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17T10:10:13.470" v="788" actId="5793"/>
          <ac:spMkLst>
            <pc:docMk/>
            <pc:sldMk cId="1010957659" sldId="267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17T10:10:29.659" v="790" actId="1076"/>
          <ac:picMkLst>
            <pc:docMk/>
            <pc:sldMk cId="1010957659" sldId="267"/>
            <ac:picMk id="10" creationId="{E17ABB6F-E524-C2A6-FF60-48DFD3812725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11:53:51.443" v="8864" actId="20577"/>
        <pc:sldMkLst>
          <pc:docMk/>
          <pc:sldMk cId="396586884" sldId="268"/>
        </pc:sldMkLst>
        <pc:spChg chg="mod">
          <ac:chgData name="Cornia Nicholas" userId="44251fff-3e29-4d5a-88af-d70ba71c067e" providerId="ADAL" clId="{E7B86410-C6D7-44FD-B8F1-1F2B9248E522}" dt="2023-03-24T11:13:01.176" v="5171" actId="20577"/>
          <ac:spMkLst>
            <pc:docMk/>
            <pc:sldMk cId="396586884" sldId="268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53:51.443" v="8864" actId="20577"/>
          <ac:spMkLst>
            <pc:docMk/>
            <pc:sldMk cId="396586884" sldId="268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1:38:07.566" v="5800" actId="1076"/>
          <ac:picMkLst>
            <pc:docMk/>
            <pc:sldMk cId="396586884" sldId="268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1:12.441" v="8578" actId="21"/>
          <ac:picMkLst>
            <pc:docMk/>
            <pc:sldMk cId="396586884" sldId="268"/>
            <ac:picMk id="10" creationId="{63C912A9-BEBA-E2AD-382B-4AF60D078EBD}"/>
          </ac:picMkLst>
        </pc:picChg>
        <pc:picChg chg="add mod">
          <ac:chgData name="Cornia Nicholas" userId="44251fff-3e29-4d5a-88af-d70ba71c067e" providerId="ADAL" clId="{E7B86410-C6D7-44FD-B8F1-1F2B9248E522}" dt="2023-03-27T08:41:17.178" v="8579" actId="1076"/>
          <ac:picMkLst>
            <pc:docMk/>
            <pc:sldMk cId="396586884" sldId="268"/>
            <ac:picMk id="11" creationId="{7BDE5322-16D4-5908-E683-68997A1AA3CB}"/>
          </ac:picMkLst>
        </pc:picChg>
        <pc:picChg chg="add mod">
          <ac:chgData name="Cornia Nicholas" userId="44251fff-3e29-4d5a-88af-d70ba71c067e" providerId="ADAL" clId="{E7B86410-C6D7-44FD-B8F1-1F2B9248E522}" dt="2023-03-24T11:38:19.229" v="5805" actId="1076"/>
          <ac:picMkLst>
            <pc:docMk/>
            <pc:sldMk cId="396586884" sldId="268"/>
            <ac:picMk id="12" creationId="{7552100D-05F5-56CA-F80D-9798C8D638AA}"/>
          </ac:picMkLst>
        </pc:picChg>
        <pc:picChg chg="add mod">
          <ac:chgData name="Cornia Nicholas" userId="44251fff-3e29-4d5a-88af-d70ba71c067e" providerId="ADAL" clId="{E7B86410-C6D7-44FD-B8F1-1F2B9248E522}" dt="2023-03-24T11:38:09.511" v="5801" actId="1076"/>
          <ac:picMkLst>
            <pc:docMk/>
            <pc:sldMk cId="396586884" sldId="268"/>
            <ac:picMk id="14" creationId="{503D1C8C-7A0B-9DC8-6FA9-18945E82DADE}"/>
          </ac:picMkLst>
        </pc:picChg>
        <pc:picChg chg="add mod">
          <ac:chgData name="Cornia Nicholas" userId="44251fff-3e29-4d5a-88af-d70ba71c067e" providerId="ADAL" clId="{E7B86410-C6D7-44FD-B8F1-1F2B9248E522}" dt="2023-03-24T11:38:15.755" v="5804" actId="14100"/>
          <ac:picMkLst>
            <pc:docMk/>
            <pc:sldMk cId="396586884" sldId="268"/>
            <ac:picMk id="16" creationId="{8983FF5C-CE4B-2A60-73F5-9E6A375D0380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08:41:48.123" v="8585" actId="1076"/>
        <pc:sldMkLst>
          <pc:docMk/>
          <pc:sldMk cId="776022887" sldId="269"/>
        </pc:sldMkLst>
        <pc:spChg chg="mod">
          <ac:chgData name="Cornia Nicholas" userId="44251fff-3e29-4d5a-88af-d70ba71c067e" providerId="ADAL" clId="{E7B86410-C6D7-44FD-B8F1-1F2B9248E522}" dt="2023-03-24T11:38:51.411" v="5822" actId="20577"/>
          <ac:spMkLst>
            <pc:docMk/>
            <pc:sldMk cId="776022887" sldId="269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1:53:31.497" v="6556" actId="20577"/>
          <ac:spMkLst>
            <pc:docMk/>
            <pc:sldMk cId="776022887" sldId="269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1:53:28.215" v="6555" actId="1076"/>
          <ac:picMkLst>
            <pc:docMk/>
            <pc:sldMk cId="776022887" sldId="269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1:32.834" v="8581" actId="21"/>
          <ac:picMkLst>
            <pc:docMk/>
            <pc:sldMk cId="776022887" sldId="269"/>
            <ac:picMk id="10" creationId="{484BB921-00DA-AED7-66B2-A6A64245444F}"/>
          </ac:picMkLst>
        </pc:picChg>
        <pc:picChg chg="add mod">
          <ac:chgData name="Cornia Nicholas" userId="44251fff-3e29-4d5a-88af-d70ba71c067e" providerId="ADAL" clId="{E7B86410-C6D7-44FD-B8F1-1F2B9248E522}" dt="2023-03-27T08:41:48.123" v="8585" actId="1076"/>
          <ac:picMkLst>
            <pc:docMk/>
            <pc:sldMk cId="776022887" sldId="269"/>
            <ac:picMk id="11" creationId="{18169DF5-9F99-485E-8F85-1193F264D78D}"/>
          </ac:picMkLst>
        </pc:picChg>
        <pc:picChg chg="add mod">
          <ac:chgData name="Cornia Nicholas" userId="44251fff-3e29-4d5a-88af-d70ba71c067e" providerId="ADAL" clId="{E7B86410-C6D7-44FD-B8F1-1F2B9248E522}" dt="2023-03-24T11:49:43.188" v="6090" actId="1076"/>
          <ac:picMkLst>
            <pc:docMk/>
            <pc:sldMk cId="776022887" sldId="269"/>
            <ac:picMk id="12" creationId="{006443C9-BC9E-5153-FB93-837DFAC4C7CE}"/>
          </ac:picMkLst>
        </pc:picChg>
        <pc:picChg chg="add mod">
          <ac:chgData name="Cornia Nicholas" userId="44251fff-3e29-4d5a-88af-d70ba71c067e" providerId="ADAL" clId="{E7B86410-C6D7-44FD-B8F1-1F2B9248E522}" dt="2023-03-24T11:53:26.366" v="6554" actId="1076"/>
          <ac:picMkLst>
            <pc:docMk/>
            <pc:sldMk cId="776022887" sldId="269"/>
            <ac:picMk id="14" creationId="{0B19EF8B-FAF4-DC91-C032-63FD78C9F30D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11:54:45.978" v="8869" actId="20577"/>
        <pc:sldMkLst>
          <pc:docMk/>
          <pc:sldMk cId="2028713868" sldId="270"/>
        </pc:sldMkLst>
        <pc:spChg chg="mod">
          <ac:chgData name="Cornia Nicholas" userId="44251fff-3e29-4d5a-88af-d70ba71c067e" providerId="ADAL" clId="{E7B86410-C6D7-44FD-B8F1-1F2B9248E522}" dt="2023-03-24T11:39:09.455" v="5841" actId="20577"/>
          <ac:spMkLst>
            <pc:docMk/>
            <pc:sldMk cId="2028713868" sldId="270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54:45.978" v="8869" actId="20577"/>
          <ac:spMkLst>
            <pc:docMk/>
            <pc:sldMk cId="2028713868" sldId="270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20:09.083" v="7030" actId="14100"/>
          <ac:picMkLst>
            <pc:docMk/>
            <pc:sldMk cId="2028713868" sldId="270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2:09.333" v="8588" actId="21"/>
          <ac:picMkLst>
            <pc:docMk/>
            <pc:sldMk cId="2028713868" sldId="270"/>
            <ac:picMk id="10" creationId="{4E3955DB-AEB3-04F7-231B-15B9B9D81298}"/>
          </ac:picMkLst>
        </pc:picChg>
        <pc:picChg chg="add mod">
          <ac:chgData name="Cornia Nicholas" userId="44251fff-3e29-4d5a-88af-d70ba71c067e" providerId="ADAL" clId="{E7B86410-C6D7-44FD-B8F1-1F2B9248E522}" dt="2023-03-27T08:42:12.744" v="8589" actId="1076"/>
          <ac:picMkLst>
            <pc:docMk/>
            <pc:sldMk cId="2028713868" sldId="270"/>
            <ac:picMk id="11" creationId="{3E22D874-3093-9012-02D7-70CF350E51B0}"/>
          </ac:picMkLst>
        </pc:picChg>
        <pc:picChg chg="add mod">
          <ac:chgData name="Cornia Nicholas" userId="44251fff-3e29-4d5a-88af-d70ba71c067e" providerId="ADAL" clId="{E7B86410-C6D7-44FD-B8F1-1F2B9248E522}" dt="2023-03-24T12:20:14.068" v="7032" actId="1076"/>
          <ac:picMkLst>
            <pc:docMk/>
            <pc:sldMk cId="2028713868" sldId="270"/>
            <ac:picMk id="12" creationId="{64AA33F8-FEE0-C5BB-593F-C46A0811480C}"/>
          </ac:picMkLst>
        </pc:picChg>
        <pc:picChg chg="add mod modCrop">
          <ac:chgData name="Cornia Nicholas" userId="44251fff-3e29-4d5a-88af-d70ba71c067e" providerId="ADAL" clId="{E7B86410-C6D7-44FD-B8F1-1F2B9248E522}" dt="2023-03-24T12:20:18.924" v="7034" actId="14100"/>
          <ac:picMkLst>
            <pc:docMk/>
            <pc:sldMk cId="2028713868" sldId="270"/>
            <ac:picMk id="14" creationId="{675B7640-3BD5-B04D-08CA-3CF203F06286}"/>
          </ac:picMkLst>
        </pc:picChg>
        <pc:picChg chg="add mod modCrop">
          <ac:chgData name="Cornia Nicholas" userId="44251fff-3e29-4d5a-88af-d70ba71c067e" providerId="ADAL" clId="{E7B86410-C6D7-44FD-B8F1-1F2B9248E522}" dt="2023-03-24T12:20:21.485" v="7035" actId="14100"/>
          <ac:picMkLst>
            <pc:docMk/>
            <pc:sldMk cId="2028713868" sldId="270"/>
            <ac:picMk id="16" creationId="{94077A60-82EF-969E-778B-270B533B9C5C}"/>
          </ac:picMkLst>
        </pc:picChg>
      </pc:sldChg>
      <pc:sldChg chg="addSp delSp modSp add mod">
        <pc:chgData name="Cornia Nicholas" userId="44251fff-3e29-4d5a-88af-d70ba71c067e" providerId="ADAL" clId="{E7B86410-C6D7-44FD-B8F1-1F2B9248E522}" dt="2023-03-27T11:44:16.837" v="8837" actId="1076"/>
        <pc:sldMkLst>
          <pc:docMk/>
          <pc:sldMk cId="1219885901" sldId="271"/>
        </pc:sldMkLst>
        <pc:spChg chg="mod">
          <ac:chgData name="Cornia Nicholas" userId="44251fff-3e29-4d5a-88af-d70ba71c067e" providerId="ADAL" clId="{E7B86410-C6D7-44FD-B8F1-1F2B9248E522}" dt="2023-03-17T10:47:43.010" v="2177" actId="20577"/>
          <ac:spMkLst>
            <pc:docMk/>
            <pc:sldMk cId="1219885901" sldId="271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09:02:13.716" v="8597" actId="113"/>
          <ac:spMkLst>
            <pc:docMk/>
            <pc:sldMk cId="1219885901" sldId="271"/>
            <ac:spMk id="3" creationId="{FAD324BE-4514-5FC5-1684-240EEFA1ECA5}"/>
          </ac:spMkLst>
        </pc:spChg>
        <pc:picChg chg="del">
          <ac:chgData name="Cornia Nicholas" userId="44251fff-3e29-4d5a-88af-d70ba71c067e" providerId="ADAL" clId="{E7B86410-C6D7-44FD-B8F1-1F2B9248E522}" dt="2023-03-24T12:24:07.687" v="7039" actId="21"/>
          <ac:picMkLst>
            <pc:docMk/>
            <pc:sldMk cId="1219885901" sldId="271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E7B86410-C6D7-44FD-B8F1-1F2B9248E522}" dt="2023-03-27T09:08:37.905" v="8605" actId="1076"/>
          <ac:picMkLst>
            <pc:docMk/>
            <pc:sldMk cId="1219885901" sldId="271"/>
            <ac:picMk id="9" creationId="{9508409A-1739-BA29-1AF7-2BBA08689CF0}"/>
          </ac:picMkLst>
        </pc:picChg>
        <pc:picChg chg="add del mod">
          <ac:chgData name="Cornia Nicholas" userId="44251fff-3e29-4d5a-88af-d70ba71c067e" providerId="ADAL" clId="{E7B86410-C6D7-44FD-B8F1-1F2B9248E522}" dt="2023-03-27T09:08:29.454" v="8604" actId="21"/>
          <ac:picMkLst>
            <pc:docMk/>
            <pc:sldMk cId="1219885901" sldId="271"/>
            <ac:picMk id="10" creationId="{0E585681-E1CD-B9E2-0A69-CBBEF91E05BC}"/>
          </ac:picMkLst>
        </pc:picChg>
        <pc:picChg chg="add mod modCrop">
          <ac:chgData name="Cornia Nicholas" userId="44251fff-3e29-4d5a-88af-d70ba71c067e" providerId="ADAL" clId="{E7B86410-C6D7-44FD-B8F1-1F2B9248E522}" dt="2023-03-27T11:44:16.837" v="8837" actId="1076"/>
          <ac:picMkLst>
            <pc:docMk/>
            <pc:sldMk cId="1219885901" sldId="271"/>
            <ac:picMk id="12" creationId="{253D387C-0C38-DB5A-1BF8-1E2B4FD2433F}"/>
          </ac:picMkLst>
        </pc:picChg>
        <pc:picChg chg="add del mod">
          <ac:chgData name="Cornia Nicholas" userId="44251fff-3e29-4d5a-88af-d70ba71c067e" providerId="ADAL" clId="{E7B86410-C6D7-44FD-B8F1-1F2B9248E522}" dt="2023-03-24T12:24:45.806" v="7050"/>
          <ac:picMkLst>
            <pc:docMk/>
            <pc:sldMk cId="1219885901" sldId="271"/>
            <ac:picMk id="1026" creationId="{AF649849-14D9-261A-69F8-376865669C00}"/>
          </ac:picMkLst>
        </pc:picChg>
        <pc:picChg chg="add mod">
          <ac:chgData name="Cornia Nicholas" userId="44251fff-3e29-4d5a-88af-d70ba71c067e" providerId="ADAL" clId="{E7B86410-C6D7-44FD-B8F1-1F2B9248E522}" dt="2023-03-27T11:44:13.715" v="8836" actId="1076"/>
          <ac:picMkLst>
            <pc:docMk/>
            <pc:sldMk cId="1219885901" sldId="271"/>
            <ac:picMk id="1028" creationId="{7C3EF9F0-DEED-4F5E-B781-2AE12009C5D7}"/>
          </ac:picMkLst>
        </pc:picChg>
      </pc:sldChg>
      <pc:sldChg chg="addSp modSp add mod ord modNotesTx">
        <pc:chgData name="Cornia Nicholas" userId="44251fff-3e29-4d5a-88af-d70ba71c067e" providerId="ADAL" clId="{E7B86410-C6D7-44FD-B8F1-1F2B9248E522}" dt="2023-03-27T12:03:57.889" v="8936" actId="20577"/>
        <pc:sldMkLst>
          <pc:docMk/>
          <pc:sldMk cId="3889509280" sldId="272"/>
        </pc:sldMkLst>
        <pc:spChg chg="mod">
          <ac:chgData name="Cornia Nicholas" userId="44251fff-3e29-4d5a-88af-d70ba71c067e" providerId="ADAL" clId="{E7B86410-C6D7-44FD-B8F1-1F2B9248E522}" dt="2023-03-27T12:03:57.889" v="8936" actId="20577"/>
          <ac:spMkLst>
            <pc:docMk/>
            <pc:sldMk cId="3889509280" sldId="272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08:36:26.349" v="8557" actId="20577"/>
          <ac:spMkLst>
            <pc:docMk/>
            <pc:sldMk cId="3889509280" sldId="272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09:42:24.739" v="8621"/>
          <ac:picMkLst>
            <pc:docMk/>
            <pc:sldMk cId="3889509280" sldId="272"/>
            <ac:picMk id="10" creationId="{F4538DE2-EAFA-0260-CA5E-56C268B0F07C}"/>
          </ac:picMkLst>
        </pc:picChg>
        <pc:picChg chg="mod">
          <ac:chgData name="Cornia Nicholas" userId="44251fff-3e29-4d5a-88af-d70ba71c067e" providerId="ADAL" clId="{E7B86410-C6D7-44FD-B8F1-1F2B9248E522}" dt="2023-03-27T08:36:00.539" v="8542" actId="1076"/>
          <ac:picMkLst>
            <pc:docMk/>
            <pc:sldMk cId="3889509280" sldId="272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09:42:29.482" v="8622"/>
          <ac:picMkLst>
            <pc:docMk/>
            <pc:sldMk cId="3889509280" sldId="272"/>
            <ac:picMk id="12" creationId="{0F0672BE-4986-6F43-27AE-B91E4F92E1F8}"/>
          </ac:picMkLst>
        </pc:picChg>
        <pc:picChg chg="add mod">
          <ac:chgData name="Cornia Nicholas" userId="44251fff-3e29-4d5a-88af-d70ba71c067e" providerId="ADAL" clId="{E7B86410-C6D7-44FD-B8F1-1F2B9248E522}" dt="2023-03-27T09:39:52.945" v="8608" actId="14826"/>
          <ac:picMkLst>
            <pc:docMk/>
            <pc:sldMk cId="3889509280" sldId="272"/>
            <ac:picMk id="13" creationId="{133B6E79-0D55-3027-CAF0-CE567EFF0BCA}"/>
          </ac:picMkLst>
        </pc:picChg>
      </pc:sldChg>
      <pc:sldChg chg="addSp delSp modSp add mod ord modNotesTx">
        <pc:chgData name="Cornia Nicholas" userId="44251fff-3e29-4d5a-88af-d70ba71c067e" providerId="ADAL" clId="{E7B86410-C6D7-44FD-B8F1-1F2B9248E522}" dt="2023-03-27T12:04:55.612" v="8952" actId="1076"/>
        <pc:sldMkLst>
          <pc:docMk/>
          <pc:sldMk cId="4036241334" sldId="273"/>
        </pc:sldMkLst>
        <pc:spChg chg="mod">
          <ac:chgData name="Cornia Nicholas" userId="44251fff-3e29-4d5a-88af-d70ba71c067e" providerId="ADAL" clId="{E7B86410-C6D7-44FD-B8F1-1F2B9248E522}" dt="2023-03-27T12:04:02.716" v="8938" actId="20577"/>
          <ac:spMkLst>
            <pc:docMk/>
            <pc:sldMk cId="4036241334" sldId="273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40:31.029" v="7766" actId="20577"/>
          <ac:spMkLst>
            <pc:docMk/>
            <pc:sldMk cId="4036241334" sldId="273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0" creationId="{85995602-9671-955C-C196-A638D0A4DBCB}"/>
          </ac:picMkLst>
        </pc:picChg>
        <pc:picChg chg="del mod">
          <ac:chgData name="Cornia Nicholas" userId="44251fff-3e29-4d5a-88af-d70ba71c067e" providerId="ADAL" clId="{E7B86410-C6D7-44FD-B8F1-1F2B9248E522}" dt="2023-03-27T12:04:12.222" v="8939" actId="21"/>
          <ac:picMkLst>
            <pc:docMk/>
            <pc:sldMk cId="4036241334" sldId="273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3" creationId="{C008D4C8-8A79-4926-BC85-765C2A518388}"/>
          </ac:picMkLst>
        </pc:picChg>
        <pc:picChg chg="add del mod modCrop">
          <ac:chgData name="Cornia Nicholas" userId="44251fff-3e29-4d5a-88af-d70ba71c067e" providerId="ADAL" clId="{E7B86410-C6D7-44FD-B8F1-1F2B9248E522}" dt="2023-03-27T12:02:26.325" v="8923" actId="21"/>
          <ac:picMkLst>
            <pc:docMk/>
            <pc:sldMk cId="4036241334" sldId="273"/>
            <ac:picMk id="15" creationId="{900041A7-6898-DAAF-83DE-75A5AE25B9BE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7" creationId="{4110A612-2615-E323-0F57-593848CE2DDD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9" creationId="{3B985613-7565-C813-6B8D-D0E786EA668F}"/>
          </ac:picMkLst>
        </pc:picChg>
      </pc:sldChg>
      <pc:sldChg chg="addSp modSp add mod modNotesTx">
        <pc:chgData name="Cornia Nicholas" userId="44251fff-3e29-4d5a-88af-d70ba71c067e" providerId="ADAL" clId="{E7B86410-C6D7-44FD-B8F1-1F2B9248E522}" dt="2023-03-24T12:44:14.672" v="7969" actId="1076"/>
        <pc:sldMkLst>
          <pc:docMk/>
          <pc:sldMk cId="4238462230" sldId="274"/>
        </pc:sldMkLst>
        <pc:spChg chg="mod">
          <ac:chgData name="Cornia Nicholas" userId="44251fff-3e29-4d5a-88af-d70ba71c067e" providerId="ADAL" clId="{E7B86410-C6D7-44FD-B8F1-1F2B9248E522}" dt="2023-03-24T10:35:50.561" v="4571" actId="20577"/>
          <ac:spMkLst>
            <pc:docMk/>
            <pc:sldMk cId="4238462230" sldId="274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0:30:14.535" v="4549" actId="5793"/>
          <ac:spMkLst>
            <pc:docMk/>
            <pc:sldMk cId="4238462230" sldId="274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44:14.672" v="7969" actId="1076"/>
          <ac:picMkLst>
            <pc:docMk/>
            <pc:sldMk cId="4238462230" sldId="274"/>
            <ac:picMk id="10" creationId="{E17ABB6F-E524-C2A6-FF60-48DFD3812725}"/>
          </ac:picMkLst>
        </pc:picChg>
        <pc:picChg chg="add mod">
          <ac:chgData name="Cornia Nicholas" userId="44251fff-3e29-4d5a-88af-d70ba71c067e" providerId="ADAL" clId="{E7B86410-C6D7-44FD-B8F1-1F2B9248E522}" dt="2023-03-24T12:44:13.460" v="7968" actId="1076"/>
          <ac:picMkLst>
            <pc:docMk/>
            <pc:sldMk cId="4238462230" sldId="274"/>
            <ac:picMk id="11" creationId="{34965386-CC7A-7C3E-535C-C719DD41FCBA}"/>
          </ac:picMkLst>
        </pc:picChg>
      </pc:sldChg>
      <pc:sldChg chg="addSp delSp modSp add mod ord modNotesTx">
        <pc:chgData name="Cornia Nicholas" userId="44251fff-3e29-4d5a-88af-d70ba71c067e" providerId="ADAL" clId="{E7B86410-C6D7-44FD-B8F1-1F2B9248E522}" dt="2023-03-27T10:10:16.348" v="8796" actId="20577"/>
        <pc:sldMkLst>
          <pc:docMk/>
          <pc:sldMk cId="3317527969" sldId="275"/>
        </pc:sldMkLst>
        <pc:spChg chg="mod">
          <ac:chgData name="Cornia Nicholas" userId="44251fff-3e29-4d5a-88af-d70ba71c067e" providerId="ADAL" clId="{E7B86410-C6D7-44FD-B8F1-1F2B9248E522}" dt="2023-03-27T08:23:36.184" v="8068" actId="20577"/>
          <ac:spMkLst>
            <pc:docMk/>
            <pc:sldMk cId="3317527969" sldId="275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27:39.677" v="7144" actId="20577"/>
          <ac:spMkLst>
            <pc:docMk/>
            <pc:sldMk cId="3317527969" sldId="275"/>
            <ac:spMk id="3" creationId="{FAD324BE-4514-5FC5-1684-240EEFA1ECA5}"/>
          </ac:spMkLst>
        </pc:sp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0" creationId="{8AA77081-724A-4CE0-DD59-9A98FA661F9F}"/>
          </ac:picMkLst>
        </pc:picChg>
        <pc:picChg chg="del">
          <ac:chgData name="Cornia Nicholas" userId="44251fff-3e29-4d5a-88af-d70ba71c067e" providerId="ADAL" clId="{E7B86410-C6D7-44FD-B8F1-1F2B9248E522}" dt="2023-03-24T12:27:42.625" v="7145" actId="21"/>
          <ac:picMkLst>
            <pc:docMk/>
            <pc:sldMk cId="3317527969" sldId="275"/>
            <ac:picMk id="11" creationId="{5E363878-8D02-2B89-ACDF-9EA3C8B5E925}"/>
          </ac:picMkLst>
        </pc:pic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3" creationId="{718EBFF3-DE35-9570-510E-896A5A128012}"/>
          </ac:picMkLst>
        </pc:pic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5" creationId="{6D51A4FB-1F19-DDAE-4BD2-4254BEB39366}"/>
          </ac:picMkLst>
        </pc:picChg>
        <pc:picChg chg="add mod">
          <ac:chgData name="Cornia Nicholas" userId="44251fff-3e29-4d5a-88af-d70ba71c067e" providerId="ADAL" clId="{E7B86410-C6D7-44FD-B8F1-1F2B9248E522}" dt="2023-03-24T12:57:29.056" v="8058" actId="14826"/>
          <ac:picMkLst>
            <pc:docMk/>
            <pc:sldMk cId="3317527969" sldId="275"/>
            <ac:picMk id="17" creationId="{3738D17C-E1FE-4358-9D87-393A0E74B1AE}"/>
          </ac:picMkLst>
        </pc:picChg>
        <pc:picChg chg="add mod">
          <ac:chgData name="Cornia Nicholas" userId="44251fff-3e29-4d5a-88af-d70ba71c067e" providerId="ADAL" clId="{E7B86410-C6D7-44FD-B8F1-1F2B9248E522}" dt="2023-03-24T12:56:36.146" v="8057" actId="14826"/>
          <ac:picMkLst>
            <pc:docMk/>
            <pc:sldMk cId="3317527969" sldId="275"/>
            <ac:picMk id="19" creationId="{748ED793-75E4-B58C-0902-B16403059DC3}"/>
          </ac:picMkLst>
        </pc:picChg>
      </pc:sldChg>
      <pc:sldChg chg="addSp delSp modSp add mod">
        <pc:chgData name="Cornia Nicholas" userId="44251fff-3e29-4d5a-88af-d70ba71c067e" providerId="ADAL" clId="{E7B86410-C6D7-44FD-B8F1-1F2B9248E522}" dt="2023-03-27T09:04:33.956" v="8599" actId="14826"/>
        <pc:sldMkLst>
          <pc:docMk/>
          <pc:sldMk cId="1601721306" sldId="276"/>
        </pc:sldMkLst>
        <pc:spChg chg="mod">
          <ac:chgData name="Cornia Nicholas" userId="44251fff-3e29-4d5a-88af-d70ba71c067e" providerId="ADAL" clId="{E7B86410-C6D7-44FD-B8F1-1F2B9248E522}" dt="2023-03-27T08:24:14.196" v="8087" actId="20577"/>
          <ac:spMkLst>
            <pc:docMk/>
            <pc:sldMk cId="1601721306" sldId="276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34:36.593" v="7551" actId="20577"/>
          <ac:spMkLst>
            <pc:docMk/>
            <pc:sldMk cId="1601721306" sldId="276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09:04:33.956" v="8599" actId="14826"/>
          <ac:picMkLst>
            <pc:docMk/>
            <pc:sldMk cId="1601721306" sldId="276"/>
            <ac:picMk id="10" creationId="{5FC089AE-7F35-1F75-5911-75C38B8AF258}"/>
          </ac:picMkLst>
        </pc:picChg>
        <pc:picChg chg="del">
          <ac:chgData name="Cornia Nicholas" userId="44251fff-3e29-4d5a-88af-d70ba71c067e" providerId="ADAL" clId="{E7B86410-C6D7-44FD-B8F1-1F2B9248E522}" dt="2023-03-24T12:32:33.722" v="7372" actId="21"/>
          <ac:picMkLst>
            <pc:docMk/>
            <pc:sldMk cId="1601721306" sldId="276"/>
            <ac:picMk id="17" creationId="{3738D17C-E1FE-4358-9D87-393A0E74B1AE}"/>
          </ac:picMkLst>
        </pc:picChg>
        <pc:picChg chg="del">
          <ac:chgData name="Cornia Nicholas" userId="44251fff-3e29-4d5a-88af-d70ba71c067e" providerId="ADAL" clId="{E7B86410-C6D7-44FD-B8F1-1F2B9248E522}" dt="2023-03-24T12:32:37.782" v="7373" actId="21"/>
          <ac:picMkLst>
            <pc:docMk/>
            <pc:sldMk cId="1601721306" sldId="276"/>
            <ac:picMk id="19" creationId="{748ED793-75E4-B58C-0902-B16403059DC3}"/>
          </ac:picMkLst>
        </pc:picChg>
      </pc:sldChg>
      <pc:sldChg chg="modSp add mod modNotesTx">
        <pc:chgData name="Cornia Nicholas" userId="44251fff-3e29-4d5a-88af-d70ba71c067e" providerId="ADAL" clId="{E7B86410-C6D7-44FD-B8F1-1F2B9248E522}" dt="2023-03-27T11:45:47.425" v="8857" actId="113"/>
        <pc:sldMkLst>
          <pc:docMk/>
          <pc:sldMk cId="1432892622" sldId="277"/>
        </pc:sldMkLst>
        <pc:spChg chg="mod">
          <ac:chgData name="Cornia Nicholas" userId="44251fff-3e29-4d5a-88af-d70ba71c067e" providerId="ADAL" clId="{E7B86410-C6D7-44FD-B8F1-1F2B9248E522}" dt="2023-03-27T08:26:36.437" v="8117" actId="20577"/>
          <ac:spMkLst>
            <pc:docMk/>
            <pc:sldMk cId="1432892622" sldId="277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45:47.425" v="8857" actId="113"/>
          <ac:spMkLst>
            <pc:docMk/>
            <pc:sldMk cId="1432892622" sldId="277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08:45:31.751" v="8595" actId="1076"/>
          <ac:picMkLst>
            <pc:docMk/>
            <pc:sldMk cId="1432892622" sldId="277"/>
            <ac:picMk id="10" creationId="{5FC089AE-7F35-1F75-5911-75C38B8AF258}"/>
          </ac:picMkLst>
        </pc:picChg>
      </pc:sldChg>
    </pc:docChg>
  </pc:docChgLst>
  <pc:docChgLst>
    <pc:chgData name="Lebbe Pauline" userId="S::p104651@ap.be::52a3cc02-3eff-402b-9b2b-7e3188781920" providerId="AD" clId="Web-{4D68498C-DDE0-8977-1238-488F1A3BB317}"/>
    <pc:docChg chg="modSld">
      <pc:chgData name="Lebbe Pauline" userId="S::p104651@ap.be::52a3cc02-3eff-402b-9b2b-7e3188781920" providerId="AD" clId="Web-{4D68498C-DDE0-8977-1238-488F1A3BB317}" dt="2023-03-24T10:01:55.414" v="15" actId="20577"/>
      <pc:docMkLst>
        <pc:docMk/>
      </pc:docMkLst>
      <pc:sldChg chg="modSp">
        <pc:chgData name="Lebbe Pauline" userId="S::p104651@ap.be::52a3cc02-3eff-402b-9b2b-7e3188781920" providerId="AD" clId="Web-{4D68498C-DDE0-8977-1238-488F1A3BB317}" dt="2023-03-24T10:00:00.640" v="7" actId="20577"/>
        <pc:sldMkLst>
          <pc:docMk/>
          <pc:sldMk cId="396586884" sldId="268"/>
        </pc:sldMkLst>
        <pc:spChg chg="mod">
          <ac:chgData name="Lebbe Pauline" userId="S::p104651@ap.be::52a3cc02-3eff-402b-9b2b-7e3188781920" providerId="AD" clId="Web-{4D68498C-DDE0-8977-1238-488F1A3BB317}" dt="2023-03-24T10:00:00.640" v="7" actId="20577"/>
          <ac:spMkLst>
            <pc:docMk/>
            <pc:sldMk cId="396586884" sldId="268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09:59:50.093" v="4" actId="20577"/>
        <pc:sldMkLst>
          <pc:docMk/>
          <pc:sldMk cId="776022887" sldId="269"/>
        </pc:sldMkLst>
        <pc:spChg chg="mod">
          <ac:chgData name="Lebbe Pauline" userId="S::p104651@ap.be::52a3cc02-3eff-402b-9b2b-7e3188781920" providerId="AD" clId="Web-{4D68498C-DDE0-8977-1238-488F1A3BB317}" dt="2023-03-24T09:59:50.093" v="4" actId="20577"/>
          <ac:spMkLst>
            <pc:docMk/>
            <pc:sldMk cId="776022887" sldId="269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09:59:41.154" v="3" actId="20577"/>
        <pc:sldMkLst>
          <pc:docMk/>
          <pc:sldMk cId="2028713868" sldId="270"/>
        </pc:sldMkLst>
        <pc:spChg chg="mod">
          <ac:chgData name="Lebbe Pauline" userId="S::p104651@ap.be::52a3cc02-3eff-402b-9b2b-7e3188781920" providerId="AD" clId="Web-{4D68498C-DDE0-8977-1238-488F1A3BB317}" dt="2023-03-24T09:59:41.154" v="3" actId="20577"/>
          <ac:spMkLst>
            <pc:docMk/>
            <pc:sldMk cId="2028713868" sldId="270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10:01:55.414" v="15" actId="20577"/>
        <pc:sldMkLst>
          <pc:docMk/>
          <pc:sldMk cId="1219885901" sldId="271"/>
        </pc:sldMkLst>
        <pc:spChg chg="mod">
          <ac:chgData name="Lebbe Pauline" userId="S::p104651@ap.be::52a3cc02-3eff-402b-9b2b-7e3188781920" providerId="AD" clId="Web-{4D68498C-DDE0-8977-1238-488F1A3BB317}" dt="2023-03-24T10:01:55.414" v="15" actId="20577"/>
          <ac:spMkLst>
            <pc:docMk/>
            <pc:sldMk cId="1219885901" sldId="271"/>
            <ac:spMk id="3" creationId="{FAD324BE-4514-5FC5-1684-240EEFA1ECA5}"/>
          </ac:spMkLst>
        </pc:spChg>
      </pc:sldChg>
    </pc:docChg>
  </pc:docChgLst>
  <pc:docChgLst>
    <pc:chgData name="Cornia Nicholas" userId="44251fff-3e29-4d5a-88af-d70ba71c067e" providerId="ADAL" clId="{1EFE6DE8-16D1-44CF-BE18-0FA58D72C506}"/>
    <pc:docChg chg="custSel modSld">
      <pc:chgData name="Cornia Nicholas" userId="44251fff-3e29-4d5a-88af-d70ba71c067e" providerId="ADAL" clId="{1EFE6DE8-16D1-44CF-BE18-0FA58D72C506}" dt="2022-11-07T11:39:53.193" v="877" actId="14100"/>
      <pc:docMkLst>
        <pc:docMk/>
      </pc:docMkLst>
      <pc:sldChg chg="modSp mod">
        <pc:chgData name="Cornia Nicholas" userId="44251fff-3e29-4d5a-88af-d70ba71c067e" providerId="ADAL" clId="{1EFE6DE8-16D1-44CF-BE18-0FA58D72C506}" dt="2022-11-07T11:25:50.532" v="108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1EFE6DE8-16D1-44CF-BE18-0FA58D72C506}" dt="2022-11-07T11:25:50.532" v="108" actId="20577"/>
          <ac:spMkLst>
            <pc:docMk/>
            <pc:sldMk cId="2733694899" sldId="257"/>
            <ac:spMk id="3" creationId="{FAD324BE-4514-5FC5-1684-240EEFA1ECA5}"/>
          </ac:spMkLst>
        </pc:spChg>
      </pc:sldChg>
      <pc:sldChg chg="modSp mod">
        <pc:chgData name="Cornia Nicholas" userId="44251fff-3e29-4d5a-88af-d70ba71c067e" providerId="ADAL" clId="{1EFE6DE8-16D1-44CF-BE18-0FA58D72C506}" dt="2022-11-07T11:26:06.578" v="109" actId="14100"/>
        <pc:sldMkLst>
          <pc:docMk/>
          <pc:sldMk cId="1174880877" sldId="258"/>
        </pc:sldMkLst>
        <pc:picChg chg="mod">
          <ac:chgData name="Cornia Nicholas" userId="44251fff-3e29-4d5a-88af-d70ba71c067e" providerId="ADAL" clId="{1EFE6DE8-16D1-44CF-BE18-0FA58D72C506}" dt="2022-11-07T11:26:06.578" v="109" actId="14100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1EFE6DE8-16D1-44CF-BE18-0FA58D72C506}" dt="2022-11-07T11:27:41.025" v="204" actId="20577"/>
        <pc:sldMkLst>
          <pc:docMk/>
          <pc:sldMk cId="2883007941" sldId="259"/>
        </pc:sldMkLst>
        <pc:spChg chg="mod">
          <ac:chgData name="Cornia Nicholas" userId="44251fff-3e29-4d5a-88af-d70ba71c067e" providerId="ADAL" clId="{1EFE6DE8-16D1-44CF-BE18-0FA58D72C506}" dt="2022-11-07T11:27:41.025" v="204" actId="20577"/>
          <ac:spMkLst>
            <pc:docMk/>
            <pc:sldMk cId="2883007941" sldId="259"/>
            <ac:spMk id="3" creationId="{FAD324BE-4514-5FC5-1684-240EEFA1ECA5}"/>
          </ac:spMkLst>
        </pc:spChg>
      </pc:sldChg>
      <pc:sldChg chg="modSp mod">
        <pc:chgData name="Cornia Nicholas" userId="44251fff-3e29-4d5a-88af-d70ba71c067e" providerId="ADAL" clId="{1EFE6DE8-16D1-44CF-BE18-0FA58D72C506}" dt="2022-11-07T11:28:18.969" v="213" actId="20577"/>
        <pc:sldMkLst>
          <pc:docMk/>
          <pc:sldMk cId="3603770868" sldId="261"/>
        </pc:sldMkLst>
        <pc:spChg chg="mod">
          <ac:chgData name="Cornia Nicholas" userId="44251fff-3e29-4d5a-88af-d70ba71c067e" providerId="ADAL" clId="{1EFE6DE8-16D1-44CF-BE18-0FA58D72C506}" dt="2022-11-07T11:28:18.969" v="213" actId="20577"/>
          <ac:spMkLst>
            <pc:docMk/>
            <pc:sldMk cId="3603770868" sldId="261"/>
            <ac:spMk id="3" creationId="{FAD324BE-4514-5FC5-1684-240EEFA1ECA5}"/>
          </ac:spMkLst>
        </pc:spChg>
      </pc:sldChg>
      <pc:sldChg chg="addSp delSp modSp mod">
        <pc:chgData name="Cornia Nicholas" userId="44251fff-3e29-4d5a-88af-d70ba71c067e" providerId="ADAL" clId="{1EFE6DE8-16D1-44CF-BE18-0FA58D72C506}" dt="2022-11-07T11:39:53.193" v="877" actId="14100"/>
        <pc:sldMkLst>
          <pc:docMk/>
          <pc:sldMk cId="698657644" sldId="263"/>
        </pc:sldMkLst>
        <pc:spChg chg="del mod">
          <ac:chgData name="Cornia Nicholas" userId="44251fff-3e29-4d5a-88af-d70ba71c067e" providerId="ADAL" clId="{1EFE6DE8-16D1-44CF-BE18-0FA58D72C506}" dt="2022-11-07T11:39:21.447" v="870" actId="21"/>
          <ac:spMkLst>
            <pc:docMk/>
            <pc:sldMk cId="698657644" sldId="263"/>
            <ac:spMk id="3" creationId="{FAD324BE-4514-5FC5-1684-240EEFA1ECA5}"/>
          </ac:spMkLst>
        </pc:spChg>
        <pc:graphicFrameChg chg="add mod modGraphic">
          <ac:chgData name="Cornia Nicholas" userId="44251fff-3e29-4d5a-88af-d70ba71c067e" providerId="ADAL" clId="{1EFE6DE8-16D1-44CF-BE18-0FA58D72C506}" dt="2022-11-07T11:39:53.193" v="877" actId="14100"/>
          <ac:graphicFrameMkLst>
            <pc:docMk/>
            <pc:sldMk cId="698657644" sldId="263"/>
            <ac:graphicFrameMk id="8" creationId="{9084AD7D-E7FA-3991-A2A8-BAEEAD29DA7E}"/>
          </ac:graphicFrameMkLst>
        </pc:graphicFrameChg>
        <pc:picChg chg="mod">
          <ac:chgData name="Cornia Nicholas" userId="44251fff-3e29-4d5a-88af-d70ba71c067e" providerId="ADAL" clId="{1EFE6DE8-16D1-44CF-BE18-0FA58D72C506}" dt="2022-11-07T11:38:03.100" v="855" actId="1076"/>
          <ac:picMkLst>
            <pc:docMk/>
            <pc:sldMk cId="698657644" sldId="263"/>
            <ac:picMk id="9" creationId="{0E6D2CE7-B680-006B-1CF2-5597C55D3E41}"/>
          </ac:picMkLst>
        </pc:picChg>
      </pc:sldChg>
    </pc:docChg>
  </pc:docChgLst>
  <pc:docChgLst>
    <pc:chgData name="Cornia Nicholas" userId="44251fff-3e29-4d5a-88af-d70ba71c067e" providerId="ADAL" clId="{CAD30770-20F2-44AE-9D97-3A4BFBC618A7}"/>
    <pc:docChg chg="custSel modSld">
      <pc:chgData name="Cornia Nicholas" userId="44251fff-3e29-4d5a-88af-d70ba71c067e" providerId="ADAL" clId="{CAD30770-20F2-44AE-9D97-3A4BFBC618A7}" dt="2022-11-14T13:20:16.159" v="314" actId="1076"/>
      <pc:docMkLst>
        <pc:docMk/>
      </pc:docMkLst>
      <pc:sldChg chg="addSp modSp mod">
        <pc:chgData name="Cornia Nicholas" userId="44251fff-3e29-4d5a-88af-d70ba71c067e" providerId="ADAL" clId="{CAD30770-20F2-44AE-9D97-3A4BFBC618A7}" dt="2022-11-14T13:20:16.159" v="314" actId="1076"/>
        <pc:sldMkLst>
          <pc:docMk/>
          <pc:sldMk cId="2047236751" sldId="264"/>
        </pc:sldMkLst>
        <pc:spChg chg="mod">
          <ac:chgData name="Cornia Nicholas" userId="44251fff-3e29-4d5a-88af-d70ba71c067e" providerId="ADAL" clId="{CAD30770-20F2-44AE-9D97-3A4BFBC618A7}" dt="2022-11-14T13:17:31.043" v="287" actId="20577"/>
          <ac:spMkLst>
            <pc:docMk/>
            <pc:sldMk cId="2047236751" sldId="264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CAD30770-20F2-44AE-9D97-3A4BFBC618A7}" dt="2022-11-14T13:19:33.566" v="303" actId="1076"/>
          <ac:picMkLst>
            <pc:docMk/>
            <pc:sldMk cId="2047236751" sldId="264"/>
            <ac:picMk id="9" creationId="{472365D8-8096-3481-96E8-F12C042BD3E1}"/>
          </ac:picMkLst>
        </pc:picChg>
        <pc:picChg chg="mod">
          <ac:chgData name="Cornia Nicholas" userId="44251fff-3e29-4d5a-88af-d70ba71c067e" providerId="ADAL" clId="{CAD30770-20F2-44AE-9D97-3A4BFBC618A7}" dt="2022-11-14T13:20:16.159" v="314" actId="1076"/>
          <ac:picMkLst>
            <pc:docMk/>
            <pc:sldMk cId="2047236751" sldId="264"/>
            <ac:picMk id="10" creationId="{347D283E-753A-A29B-E265-DEC1A6406AA8}"/>
          </ac:picMkLst>
        </pc:picChg>
        <pc:picChg chg="mod">
          <ac:chgData name="Cornia Nicholas" userId="44251fff-3e29-4d5a-88af-d70ba71c067e" providerId="ADAL" clId="{CAD30770-20F2-44AE-9D97-3A4BFBC618A7}" dt="2022-11-14T13:20:00.287" v="312" actId="1076"/>
          <ac:picMkLst>
            <pc:docMk/>
            <pc:sldMk cId="2047236751" sldId="264"/>
            <ac:picMk id="12" creationId="{AB0D1874-D81B-3EF5-1B67-85F90F753F00}"/>
          </ac:picMkLst>
        </pc:picChg>
        <pc:picChg chg="add mod">
          <ac:chgData name="Cornia Nicholas" userId="44251fff-3e29-4d5a-88af-d70ba71c067e" providerId="ADAL" clId="{CAD30770-20F2-44AE-9D97-3A4BFBC618A7}" dt="2022-11-14T13:19:54.039" v="311" actId="1076"/>
          <ac:picMkLst>
            <pc:docMk/>
            <pc:sldMk cId="2047236751" sldId="264"/>
            <ac:picMk id="13" creationId="{C16BCDE8-1C2B-5920-8743-E2284836C818}"/>
          </ac:picMkLst>
        </pc:picChg>
        <pc:picChg chg="mod">
          <ac:chgData name="Cornia Nicholas" userId="44251fff-3e29-4d5a-88af-d70ba71c067e" providerId="ADAL" clId="{CAD30770-20F2-44AE-9D97-3A4BFBC618A7}" dt="2022-11-14T13:17:45.549" v="291" actId="1076"/>
          <ac:picMkLst>
            <pc:docMk/>
            <pc:sldMk cId="2047236751" sldId="264"/>
            <ac:picMk id="16" creationId="{468F7EEE-7511-154B-9C81-7875B97C88D6}"/>
          </ac:picMkLst>
        </pc:picChg>
        <pc:picChg chg="mod">
          <ac:chgData name="Cornia Nicholas" userId="44251fff-3e29-4d5a-88af-d70ba71c067e" providerId="ADAL" clId="{CAD30770-20F2-44AE-9D97-3A4BFBC618A7}" dt="2022-11-14T13:17:38.219" v="289" actId="1076"/>
          <ac:picMkLst>
            <pc:docMk/>
            <pc:sldMk cId="2047236751" sldId="264"/>
            <ac:picMk id="18" creationId="{0681A839-971B-9418-8501-C7FFBCB6A05A}"/>
          </ac:picMkLst>
        </pc:picChg>
        <pc:picChg chg="mod">
          <ac:chgData name="Cornia Nicholas" userId="44251fff-3e29-4d5a-88af-d70ba71c067e" providerId="ADAL" clId="{CAD30770-20F2-44AE-9D97-3A4BFBC618A7}" dt="2022-11-14T13:17:49.574" v="293" actId="1076"/>
          <ac:picMkLst>
            <pc:docMk/>
            <pc:sldMk cId="2047236751" sldId="264"/>
            <ac:picMk id="20" creationId="{EF43EAFE-5324-A971-B258-F8F57CB77D66}"/>
          </ac:picMkLst>
        </pc:picChg>
      </pc:sldChg>
    </pc:docChg>
  </pc:docChgLst>
  <pc:docChgLst>
    <pc:chgData name="Cornia Nicholas" userId="44251fff-3e29-4d5a-88af-d70ba71c067e" providerId="ADAL" clId="{CE428CE5-EBE9-4C86-A013-1423ACABC4DD}"/>
    <pc:docChg chg="custSel addSld delSld modSld">
      <pc:chgData name="Cornia Nicholas" userId="44251fff-3e29-4d5a-88af-d70ba71c067e" providerId="ADAL" clId="{CE428CE5-EBE9-4C86-A013-1423ACABC4DD}" dt="2023-02-17T09:53:45.824" v="2150" actId="255"/>
      <pc:docMkLst>
        <pc:docMk/>
      </pc:docMkLst>
      <pc:sldChg chg="addSp modSp mod">
        <pc:chgData name="Cornia Nicholas" userId="44251fff-3e29-4d5a-88af-d70ba71c067e" providerId="ADAL" clId="{CE428CE5-EBE9-4C86-A013-1423ACABC4DD}" dt="2023-02-17T08:38:15.404" v="25" actId="255"/>
        <pc:sldMkLst>
          <pc:docMk/>
          <pc:sldMk cId="56836931" sldId="256"/>
        </pc:sldMkLst>
        <pc:spChg chg="mod">
          <ac:chgData name="Cornia Nicholas" userId="44251fff-3e29-4d5a-88af-d70ba71c067e" providerId="ADAL" clId="{CE428CE5-EBE9-4C86-A013-1423ACABC4DD}" dt="2023-02-17T08:38:15.404" v="25" actId="255"/>
          <ac:spMkLst>
            <pc:docMk/>
            <pc:sldMk cId="56836931" sldId="256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CE428CE5-EBE9-4C86-A013-1423ACABC4DD}" dt="2023-02-17T08:36:16.251" v="9" actId="1076"/>
          <ac:picMkLst>
            <pc:docMk/>
            <pc:sldMk cId="56836931" sldId="256"/>
            <ac:picMk id="6" creationId="{B7CBD02C-D4C6-D7FC-12D5-B5021FE72677}"/>
          </ac:picMkLst>
        </pc:picChg>
      </pc:sldChg>
      <pc:sldChg chg="addSp modSp mod">
        <pc:chgData name="Cornia Nicholas" userId="44251fff-3e29-4d5a-88af-d70ba71c067e" providerId="ADAL" clId="{CE428CE5-EBE9-4C86-A013-1423ACABC4DD}" dt="2023-02-17T09:35:45.887" v="1933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CE428CE5-EBE9-4C86-A013-1423ACABC4DD}" dt="2023-02-17T08:47:59.643" v="349" actId="255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5:45.887" v="1933" actId="20577"/>
          <ac:spMkLst>
            <pc:docMk/>
            <pc:sldMk cId="2733694899" sldId="257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8:52:55.779" v="659" actId="14100"/>
          <ac:picMkLst>
            <pc:docMk/>
            <pc:sldMk cId="2733694899" sldId="257"/>
            <ac:picMk id="5" creationId="{CA3AE3E9-4669-BAEA-26DC-C011754A0752}"/>
          </ac:picMkLst>
        </pc:picChg>
        <pc:picChg chg="add mod">
          <ac:chgData name="Cornia Nicholas" userId="44251fff-3e29-4d5a-88af-d70ba71c067e" providerId="ADAL" clId="{CE428CE5-EBE9-4C86-A013-1423ACABC4DD}" dt="2023-02-17T08:52:29.861" v="654" actId="1076"/>
          <ac:picMkLst>
            <pc:docMk/>
            <pc:sldMk cId="2733694899" sldId="257"/>
            <ac:picMk id="8" creationId="{7837064A-4525-33A7-B186-7FD99E79BF6D}"/>
          </ac:picMkLst>
        </pc:picChg>
        <pc:picChg chg="mod">
          <ac:chgData name="Cornia Nicholas" userId="44251fff-3e29-4d5a-88af-d70ba71c067e" providerId="ADAL" clId="{CE428CE5-EBE9-4C86-A013-1423ACABC4DD}" dt="2023-02-17T09:14:44.923" v="1616" actId="1076"/>
          <ac:picMkLst>
            <pc:docMk/>
            <pc:sldMk cId="2733694899" sldId="257"/>
            <ac:picMk id="9" creationId="{0E6D2CE7-B680-006B-1CF2-5597C55D3E41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09.359" v="660" actId="2696"/>
        <pc:sldMkLst>
          <pc:docMk/>
          <pc:sldMk cId="1174880877" sldId="258"/>
        </pc:sldMkLst>
        <pc:picChg chg="add mod">
          <ac:chgData name="Cornia Nicholas" userId="44251fff-3e29-4d5a-88af-d70ba71c067e" providerId="ADAL" clId="{CE428CE5-EBE9-4C86-A013-1423ACABC4DD}" dt="2023-02-17T08:47:05.561" v="327"/>
          <ac:picMkLst>
            <pc:docMk/>
            <pc:sldMk cId="1174880877" sldId="258"/>
            <ac:picMk id="8" creationId="{B084618F-4802-A515-5FCF-4662A24C57FC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11.985" v="661" actId="2696"/>
        <pc:sldMkLst>
          <pc:docMk/>
          <pc:sldMk cId="2883007941" sldId="259"/>
        </pc:sldMkLst>
        <pc:picChg chg="add mod">
          <ac:chgData name="Cornia Nicholas" userId="44251fff-3e29-4d5a-88af-d70ba71c067e" providerId="ADAL" clId="{CE428CE5-EBE9-4C86-A013-1423ACABC4DD}" dt="2023-02-17T08:47:09.500" v="328"/>
          <ac:picMkLst>
            <pc:docMk/>
            <pc:sldMk cId="2883007941" sldId="259"/>
            <ac:picMk id="8" creationId="{8F13CA91-BA55-DFAC-88DB-3560294472CB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17.243" v="662" actId="2696"/>
        <pc:sldMkLst>
          <pc:docMk/>
          <pc:sldMk cId="2988709803" sldId="260"/>
        </pc:sldMkLst>
        <pc:picChg chg="add mod">
          <ac:chgData name="Cornia Nicholas" userId="44251fff-3e29-4d5a-88af-d70ba71c067e" providerId="ADAL" clId="{CE428CE5-EBE9-4C86-A013-1423ACABC4DD}" dt="2023-02-17T08:47:12.697" v="329"/>
          <ac:picMkLst>
            <pc:docMk/>
            <pc:sldMk cId="2988709803" sldId="260"/>
            <ac:picMk id="8" creationId="{2CA0FA5C-2BF4-229A-DA16-E715DB30DB8B}"/>
          </ac:picMkLst>
        </pc:picChg>
      </pc:sldChg>
      <pc:sldChg chg="modSp del mod">
        <pc:chgData name="Cornia Nicholas" userId="44251fff-3e29-4d5a-88af-d70ba71c067e" providerId="ADAL" clId="{CE428CE5-EBE9-4C86-A013-1423ACABC4DD}" dt="2023-02-17T09:11:41.451" v="1596" actId="2696"/>
        <pc:sldMkLst>
          <pc:docMk/>
          <pc:sldMk cId="3603770868" sldId="261"/>
        </pc:sldMkLst>
        <pc:spChg chg="mod">
          <ac:chgData name="Cornia Nicholas" userId="44251fff-3e29-4d5a-88af-d70ba71c067e" providerId="ADAL" clId="{CE428CE5-EBE9-4C86-A013-1423ACABC4DD}" dt="2023-02-17T08:53:36.957" v="664" actId="255"/>
          <ac:spMkLst>
            <pc:docMk/>
            <pc:sldMk cId="3603770868" sldId="261"/>
            <ac:spMk id="2" creationId="{4B757B72-F418-9EF7-D1C8-5A0E6A77897F}"/>
          </ac:spMkLst>
        </pc:spChg>
        <pc:picChg chg="mod">
          <ac:chgData name="Cornia Nicholas" userId="44251fff-3e29-4d5a-88af-d70ba71c067e" providerId="ADAL" clId="{CE428CE5-EBE9-4C86-A013-1423ACABC4DD}" dt="2023-02-17T08:53:44.468" v="665" actId="14100"/>
          <ac:picMkLst>
            <pc:docMk/>
            <pc:sldMk cId="3603770868" sldId="261"/>
            <ac:picMk id="5" creationId="{CA3AE3E9-4669-BAEA-26DC-C011754A0752}"/>
          </ac:picMkLst>
        </pc:picChg>
      </pc:sldChg>
      <pc:sldChg chg="addSp delSp modSp mod">
        <pc:chgData name="Cornia Nicholas" userId="44251fff-3e29-4d5a-88af-d70ba71c067e" providerId="ADAL" clId="{CE428CE5-EBE9-4C86-A013-1423ACABC4DD}" dt="2023-02-17T09:53:45.824" v="2150" actId="255"/>
        <pc:sldMkLst>
          <pc:docMk/>
          <pc:sldMk cId="2915585495" sldId="262"/>
        </pc:sldMkLst>
        <pc:spChg chg="mod">
          <ac:chgData name="Cornia Nicholas" userId="44251fff-3e29-4d5a-88af-d70ba71c067e" providerId="ADAL" clId="{CE428CE5-EBE9-4C86-A013-1423ACABC4DD}" dt="2023-02-17T08:47:53.499" v="348" actId="255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53:45.824" v="2150" actId="255"/>
          <ac:spMkLst>
            <pc:docMk/>
            <pc:sldMk cId="2915585495" sldId="262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8:52:52.068" v="658" actId="14100"/>
          <ac:picMkLst>
            <pc:docMk/>
            <pc:sldMk cId="2915585495" sldId="262"/>
            <ac:picMk id="5" creationId="{CA3AE3E9-4669-BAEA-26DC-C011754A0752}"/>
          </ac:picMkLst>
        </pc:picChg>
        <pc:picChg chg="add mod">
          <ac:chgData name="Cornia Nicholas" userId="44251fff-3e29-4d5a-88af-d70ba71c067e" providerId="ADAL" clId="{CE428CE5-EBE9-4C86-A013-1423ACABC4DD}" dt="2023-02-17T08:52:37.867" v="656" actId="1076"/>
          <ac:picMkLst>
            <pc:docMk/>
            <pc:sldMk cId="2915585495" sldId="262"/>
            <ac:picMk id="8" creationId="{B7FF7DFD-A3A8-5D4A-5F77-171F111F15E8}"/>
          </ac:picMkLst>
        </pc:picChg>
        <pc:picChg chg="del mod">
          <ac:chgData name="Cornia Nicholas" userId="44251fff-3e29-4d5a-88af-d70ba71c067e" providerId="ADAL" clId="{CE428CE5-EBE9-4C86-A013-1423ACABC4DD}" dt="2023-02-17T09:13:10.479" v="1609" actId="21"/>
          <ac:picMkLst>
            <pc:docMk/>
            <pc:sldMk cId="2915585495" sldId="262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CE428CE5-EBE9-4C86-A013-1423ACABC4DD}" dt="2023-02-17T09:13:21.691" v="1611" actId="1076"/>
          <ac:picMkLst>
            <pc:docMk/>
            <pc:sldMk cId="2915585495" sldId="262"/>
            <ac:picMk id="10" creationId="{E17ABB6F-E524-C2A6-FF60-48DFD3812725}"/>
          </ac:picMkLst>
        </pc:picChg>
      </pc:sldChg>
      <pc:sldChg chg="modSp del mod">
        <pc:chgData name="Cornia Nicholas" userId="44251fff-3e29-4d5a-88af-d70ba71c067e" providerId="ADAL" clId="{CE428CE5-EBE9-4C86-A013-1423ACABC4DD}" dt="2023-02-17T09:11:53.106" v="1597" actId="2696"/>
        <pc:sldMkLst>
          <pc:docMk/>
          <pc:sldMk cId="698657644" sldId="263"/>
        </pc:sldMkLst>
        <pc:spChg chg="mod">
          <ac:chgData name="Cornia Nicholas" userId="44251fff-3e29-4d5a-88af-d70ba71c067e" providerId="ADAL" clId="{CE428CE5-EBE9-4C86-A013-1423ACABC4DD}" dt="2023-02-17T08:54:03.001" v="673" actId="20577"/>
          <ac:spMkLst>
            <pc:docMk/>
            <pc:sldMk cId="698657644" sldId="263"/>
            <ac:spMk id="2" creationId="{4B757B72-F418-9EF7-D1C8-5A0E6A77897F}"/>
          </ac:spMkLst>
        </pc:spChg>
      </pc:sldChg>
      <pc:sldChg chg="modSp del mod">
        <pc:chgData name="Cornia Nicholas" userId="44251fff-3e29-4d5a-88af-d70ba71c067e" providerId="ADAL" clId="{CE428CE5-EBE9-4C86-A013-1423ACABC4DD}" dt="2023-02-17T08:53:24.741" v="663" actId="2696"/>
        <pc:sldMkLst>
          <pc:docMk/>
          <pc:sldMk cId="2047236751" sldId="264"/>
        </pc:sldMkLst>
        <pc:spChg chg="mod">
          <ac:chgData name="Cornia Nicholas" userId="44251fff-3e29-4d5a-88af-d70ba71c067e" providerId="ADAL" clId="{CE428CE5-EBE9-4C86-A013-1423ACABC4DD}" dt="2023-02-17T08:36:07.823" v="6" actId="27636"/>
          <ac:spMkLst>
            <pc:docMk/>
            <pc:sldMk cId="2047236751" sldId="264"/>
            <ac:spMk id="3" creationId="{FAD324BE-4514-5FC5-1684-240EEFA1ECA5}"/>
          </ac:spMkLst>
        </pc:spChg>
      </pc:sldChg>
      <pc:sldChg chg="modSp add mod">
        <pc:chgData name="Cornia Nicholas" userId="44251fff-3e29-4d5a-88af-d70ba71c067e" providerId="ADAL" clId="{CE428CE5-EBE9-4C86-A013-1423ACABC4DD}" dt="2023-02-17T09:12:17.840" v="1600" actId="1076"/>
        <pc:sldMkLst>
          <pc:docMk/>
          <pc:sldMk cId="2821634813" sldId="264"/>
        </pc:sldMkLst>
        <pc:spChg chg="mod">
          <ac:chgData name="Cornia Nicholas" userId="44251fff-3e29-4d5a-88af-d70ba71c067e" providerId="ADAL" clId="{CE428CE5-EBE9-4C86-A013-1423ACABC4DD}" dt="2023-02-17T08:54:25.800" v="690" actId="20577"/>
          <ac:spMkLst>
            <pc:docMk/>
            <pc:sldMk cId="2821634813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8:59:08.575" v="1222" actId="20577"/>
          <ac:spMkLst>
            <pc:docMk/>
            <pc:sldMk cId="2821634813" sldId="264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9:12:17.840" v="1600" actId="1076"/>
          <ac:picMkLst>
            <pc:docMk/>
            <pc:sldMk cId="2821634813" sldId="264"/>
            <ac:picMk id="9" creationId="{0E6D2CE7-B680-006B-1CF2-5597C55D3E41}"/>
          </ac:picMkLst>
        </pc:picChg>
      </pc:sldChg>
      <pc:sldChg chg="addSp delSp modSp add mod">
        <pc:chgData name="Cornia Nicholas" userId="44251fff-3e29-4d5a-88af-d70ba71c067e" providerId="ADAL" clId="{CE428CE5-EBE9-4C86-A013-1423ACABC4DD}" dt="2023-02-17T09:39:35.383" v="2135" actId="20577"/>
        <pc:sldMkLst>
          <pc:docMk/>
          <pc:sldMk cId="196663346" sldId="265"/>
        </pc:sldMkLst>
        <pc:spChg chg="mod">
          <ac:chgData name="Cornia Nicholas" userId="44251fff-3e29-4d5a-88af-d70ba71c067e" providerId="ADAL" clId="{CE428CE5-EBE9-4C86-A013-1423ACABC4DD}" dt="2023-02-17T09:07:16.487" v="1290" actId="20577"/>
          <ac:spMkLst>
            <pc:docMk/>
            <pc:sldMk cId="196663346" sldId="265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9:35.383" v="2135" actId="20577"/>
          <ac:spMkLst>
            <pc:docMk/>
            <pc:sldMk cId="196663346" sldId="265"/>
            <ac:spMk id="3" creationId="{FAD324BE-4514-5FC5-1684-240EEFA1ECA5}"/>
          </ac:spMkLst>
        </pc:spChg>
        <pc:picChg chg="del mod">
          <ac:chgData name="Cornia Nicholas" userId="44251fff-3e29-4d5a-88af-d70ba71c067e" providerId="ADAL" clId="{CE428CE5-EBE9-4C86-A013-1423ACABC4DD}" dt="2023-02-17T09:12:44.344" v="1606" actId="21"/>
          <ac:picMkLst>
            <pc:docMk/>
            <pc:sldMk cId="196663346" sldId="265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CE428CE5-EBE9-4C86-A013-1423ACABC4DD}" dt="2023-02-17T09:25:32.251" v="1882" actId="1076"/>
          <ac:picMkLst>
            <pc:docMk/>
            <pc:sldMk cId="196663346" sldId="265"/>
            <ac:picMk id="11" creationId="{5E363878-8D02-2B89-ACDF-9EA3C8B5E925}"/>
          </ac:picMkLst>
        </pc:picChg>
      </pc:sldChg>
      <pc:sldChg chg="addSp modSp add mod">
        <pc:chgData name="Cornia Nicholas" userId="44251fff-3e29-4d5a-88af-d70ba71c067e" providerId="ADAL" clId="{CE428CE5-EBE9-4C86-A013-1423ACABC4DD}" dt="2023-02-17T09:41:07.743" v="2147" actId="14100"/>
        <pc:sldMkLst>
          <pc:docMk/>
          <pc:sldMk cId="4006359633" sldId="266"/>
        </pc:sldMkLst>
        <pc:spChg chg="mod">
          <ac:chgData name="Cornia Nicholas" userId="44251fff-3e29-4d5a-88af-d70ba71c067e" providerId="ADAL" clId="{CE428CE5-EBE9-4C86-A013-1423ACABC4DD}" dt="2023-02-17T09:16:47.083" v="1692" actId="20577"/>
          <ac:spMkLst>
            <pc:docMk/>
            <pc:sldMk cId="4006359633" sldId="266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9:49.143" v="2136" actId="20577"/>
          <ac:spMkLst>
            <pc:docMk/>
            <pc:sldMk cId="4006359633" sldId="266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9:41:07.743" v="2147" actId="14100"/>
          <ac:picMkLst>
            <pc:docMk/>
            <pc:sldMk cId="4006359633" sldId="266"/>
            <ac:picMk id="5" creationId="{CA3AE3E9-4669-BAEA-26DC-C011754A0752}"/>
          </ac:picMkLst>
        </pc:picChg>
        <pc:picChg chg="add mod modCrop">
          <ac:chgData name="Cornia Nicholas" userId="44251fff-3e29-4d5a-88af-d70ba71c067e" providerId="ADAL" clId="{CE428CE5-EBE9-4C86-A013-1423ACABC4DD}" dt="2023-02-17T09:25:09.499" v="1876" actId="1076"/>
          <ac:picMkLst>
            <pc:docMk/>
            <pc:sldMk cId="4006359633" sldId="266"/>
            <ac:picMk id="10" creationId="{48ED281B-8CF2-FCD3-99D6-0F658ADE4605}"/>
          </ac:picMkLst>
        </pc:picChg>
        <pc:picChg chg="add mod">
          <ac:chgData name="Cornia Nicholas" userId="44251fff-3e29-4d5a-88af-d70ba71c067e" providerId="ADAL" clId="{CE428CE5-EBE9-4C86-A013-1423ACABC4DD}" dt="2023-02-17T09:40:50.456" v="2146" actId="1076"/>
          <ac:picMkLst>
            <pc:docMk/>
            <pc:sldMk cId="4006359633" sldId="266"/>
            <ac:picMk id="12" creationId="{22A4F429-2865-875C-86F7-C4A53C800E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39BD-8D5A-4D62-ACD9-F96BE0750A44}" type="datetimeFigureOut">
              <a:rPr lang="nl-BE" smtClean="0"/>
              <a:t>27/03/2023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6FD0D-3CFC-425E-B4AB-962E8C8B881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187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emish_peop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3,5 minutes max per slide –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total</a:t>
            </a:r>
            <a:r>
              <a:rPr lang="nl-BE" dirty="0"/>
              <a:t> of 60 minutes (10 minutes </a:t>
            </a:r>
            <a:r>
              <a:rPr lang="nl-BE" dirty="0" err="1"/>
              <a:t>questions</a:t>
            </a:r>
            <a:r>
              <a:rPr lang="nl-BE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206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Salma </a:t>
            </a:r>
            <a:r>
              <a:rPr lang="nl-BE" dirty="0" err="1"/>
              <a:t>Haidar</a:t>
            </a:r>
            <a:endParaRPr lang="nl-BE" dirty="0"/>
          </a:p>
          <a:p>
            <a:r>
              <a:rPr lang="nl-BE" dirty="0"/>
              <a:t>José </a:t>
            </a:r>
            <a:r>
              <a:rPr lang="nl-BE" dirty="0" err="1"/>
              <a:t>Oramas</a:t>
            </a:r>
            <a:endParaRPr lang="nl-BE" dirty="0"/>
          </a:p>
          <a:p>
            <a:r>
              <a:rPr lang="nl-BE" dirty="0"/>
              <a:t>Bachelor </a:t>
            </a:r>
            <a:r>
              <a:rPr lang="nl-BE" dirty="0" err="1"/>
              <a:t>students</a:t>
            </a:r>
            <a:r>
              <a:rPr lang="nl-BE" dirty="0"/>
              <a:t>: </a:t>
            </a:r>
          </a:p>
          <a:p>
            <a:r>
              <a:rPr lang="nl-BE" dirty="0" err="1"/>
              <a:t>Khalil</a:t>
            </a:r>
            <a:r>
              <a:rPr lang="nl-BE" dirty="0"/>
              <a:t> </a:t>
            </a:r>
            <a:r>
              <a:rPr lang="nl-BE" dirty="0" err="1"/>
              <a:t>Ouald</a:t>
            </a:r>
            <a:r>
              <a:rPr lang="nl-BE" dirty="0"/>
              <a:t> </a:t>
            </a:r>
            <a:r>
              <a:rPr lang="nl-BE" dirty="0" err="1"/>
              <a:t>Chaib</a:t>
            </a:r>
            <a:endParaRPr lang="nl-BE" dirty="0"/>
          </a:p>
          <a:p>
            <a:r>
              <a:rPr lang="nl-BE" dirty="0" err="1"/>
              <a:t>Ferit</a:t>
            </a:r>
            <a:r>
              <a:rPr lang="nl-BE" dirty="0"/>
              <a:t> </a:t>
            </a:r>
            <a:r>
              <a:rPr lang="nl-BE" dirty="0" err="1"/>
              <a:t>Murad</a:t>
            </a:r>
            <a:r>
              <a:rPr lang="nl-BE" dirty="0"/>
              <a:t> </a:t>
            </a:r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4072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CHASE project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research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annotation</a:t>
            </a:r>
            <a:r>
              <a:rPr lang="nl-BE" dirty="0"/>
              <a:t> spotting. </a:t>
            </a:r>
            <a:r>
              <a:rPr lang="nl-BE" dirty="0" err="1"/>
              <a:t>Synchronizing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datasets </a:t>
            </a:r>
            <a:r>
              <a:rPr lang="nl-BE" dirty="0" err="1"/>
              <a:t>with</a:t>
            </a:r>
            <a:r>
              <a:rPr lang="nl-BE" dirty="0"/>
              <a:t> images.</a:t>
            </a:r>
          </a:p>
          <a:p>
            <a:endParaRPr lang="nl-BE" dirty="0"/>
          </a:p>
          <a:p>
            <a:r>
              <a:rPr lang="nl-BE" dirty="0"/>
              <a:t>Jan </a:t>
            </a:r>
            <a:r>
              <a:rPr lang="nl-BE" dirty="0" err="1"/>
              <a:t>Aelterman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José </a:t>
            </a:r>
            <a:r>
              <a:rPr lang="nl-BE" dirty="0" err="1"/>
              <a:t>Oramas</a:t>
            </a:r>
            <a:r>
              <a:rPr lang="nl-BE" dirty="0"/>
              <a:t>. Wim Casteels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9392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Dankwoord –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Lamyk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Sally,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all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networking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colleagues</a:t>
            </a: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Vragen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Mogelijkheden voor samenwerking – CLARIAH,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other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libraries</a:t>
            </a:r>
            <a:endParaRPr lang="nl-BE" sz="105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58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early</a:t>
            </a:r>
            <a:r>
              <a:rPr lang="nl-BE" dirty="0"/>
              <a:t> </a:t>
            </a:r>
            <a:r>
              <a:rPr lang="nl-BE" dirty="0" err="1"/>
              <a:t>recordings</a:t>
            </a:r>
            <a:r>
              <a:rPr lang="nl-BE" dirty="0"/>
              <a:t> of </a:t>
            </a:r>
            <a:r>
              <a:rPr lang="nl-BE" dirty="0" err="1"/>
              <a:t>Caruso</a:t>
            </a:r>
            <a:r>
              <a:rPr lang="nl-BE" dirty="0"/>
              <a:t>, Debussy, Ragtime </a:t>
            </a:r>
            <a:r>
              <a:rPr lang="nl-BE" dirty="0" err="1"/>
              <a:t>musicians</a:t>
            </a:r>
            <a:r>
              <a:rPr lang="nl-BE" dirty="0"/>
              <a:t>…</a:t>
            </a:r>
          </a:p>
          <a:p>
            <a:r>
              <a:rPr lang="nl-BE" dirty="0"/>
              <a:t>Piano Rolls </a:t>
            </a:r>
            <a:r>
              <a:rPr lang="nl-BE" dirty="0" err="1"/>
              <a:t>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75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Unbroken</a:t>
            </a:r>
            <a:r>
              <a:rPr lang="nl-BE" dirty="0"/>
              <a:t> </a:t>
            </a:r>
            <a:r>
              <a:rPr lang="nl-BE" dirty="0" err="1"/>
              <a:t>tradition</a:t>
            </a:r>
            <a:r>
              <a:rPr lang="nl-BE" dirty="0"/>
              <a:t> of </a:t>
            </a:r>
            <a:r>
              <a:rPr lang="nl-BE" dirty="0" err="1"/>
              <a:t>embellishments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cadenzas</a:t>
            </a:r>
            <a:r>
              <a:rPr lang="nl-BE" dirty="0"/>
              <a:t> in </a:t>
            </a:r>
            <a:r>
              <a:rPr lang="nl-BE" dirty="0" err="1"/>
              <a:t>Early</a:t>
            </a:r>
            <a:r>
              <a:rPr lang="nl-BE" dirty="0"/>
              <a:t> </a:t>
            </a:r>
            <a:r>
              <a:rPr lang="nl-BE" dirty="0" err="1"/>
              <a:t>Romantic</a:t>
            </a:r>
            <a:r>
              <a:rPr lang="nl-BE" dirty="0"/>
              <a:t> repertoire</a:t>
            </a:r>
          </a:p>
          <a:p>
            <a:r>
              <a:rPr lang="nl-BE" dirty="0" err="1"/>
              <a:t>Unfortunately</a:t>
            </a:r>
            <a:r>
              <a:rPr lang="nl-BE" dirty="0"/>
              <a:t>, </a:t>
            </a:r>
            <a:r>
              <a:rPr lang="nl-BE" dirty="0" err="1"/>
              <a:t>other</a:t>
            </a:r>
            <a:r>
              <a:rPr lang="nl-BE" dirty="0"/>
              <a:t> genres have lost </a:t>
            </a:r>
            <a:r>
              <a:rPr lang="nl-BE" dirty="0" err="1"/>
              <a:t>this</a:t>
            </a:r>
            <a:r>
              <a:rPr lang="nl-BE" dirty="0"/>
              <a:t> agency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musicians</a:t>
            </a:r>
            <a:r>
              <a:rPr lang="nl-BE" dirty="0"/>
              <a:t>… </a:t>
            </a:r>
          </a:p>
          <a:p>
            <a:endParaRPr lang="nl-BE" dirty="0"/>
          </a:p>
          <a:p>
            <a:r>
              <a:rPr lang="nl-BE" dirty="0"/>
              <a:t>Barbara </a:t>
            </a:r>
            <a:r>
              <a:rPr lang="nl-BE" dirty="0" err="1"/>
              <a:t>Sciagura</a:t>
            </a:r>
            <a:r>
              <a:rPr lang="nl-BE" dirty="0"/>
              <a:t> – </a:t>
            </a:r>
            <a:r>
              <a:rPr lang="nl-BE" dirty="0" err="1"/>
              <a:t>cadenzas</a:t>
            </a:r>
            <a:endParaRPr lang="nl-BE" dirty="0"/>
          </a:p>
          <a:p>
            <a:r>
              <a:rPr lang="nl-BE" dirty="0"/>
              <a:t>(</a:t>
            </a:r>
            <a:r>
              <a:rPr lang="nl-BE" dirty="0" err="1"/>
              <a:t>Simona</a:t>
            </a:r>
            <a:r>
              <a:rPr lang="nl-BE" dirty="0"/>
              <a:t> </a:t>
            </a:r>
            <a:r>
              <a:rPr lang="nl-BE" dirty="0" err="1"/>
              <a:t>Genga</a:t>
            </a:r>
            <a:r>
              <a:rPr lang="nl-BE" dirty="0"/>
              <a:t>) https://www.youtube.com/watch?v=ARzr1rbGI8c (3 minutes)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Assisa</a:t>
            </a:r>
            <a:r>
              <a:rPr lang="nl-BE" dirty="0"/>
              <a:t> ai </a:t>
            </a:r>
            <a:r>
              <a:rPr lang="nl-BE" dirty="0" err="1"/>
              <a:t>piè</a:t>
            </a:r>
            <a:r>
              <a:rPr lang="nl-BE" dirty="0"/>
              <a:t> – </a:t>
            </a:r>
            <a:r>
              <a:rPr lang="nl-BE" dirty="0" err="1"/>
              <a:t>Embellishments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custom</a:t>
            </a:r>
            <a:r>
              <a:rPr lang="nl-BE" dirty="0"/>
              <a:t> French </a:t>
            </a:r>
            <a:r>
              <a:rPr lang="nl-BE" dirty="0" err="1"/>
              <a:t>lyrics</a:t>
            </a:r>
            <a:r>
              <a:rPr lang="nl-BE" dirty="0"/>
              <a:t> </a:t>
            </a:r>
          </a:p>
          <a:p>
            <a:r>
              <a:rPr lang="nl-BE" dirty="0"/>
              <a:t>(Joyce di </a:t>
            </a:r>
            <a:r>
              <a:rPr lang="nl-BE" dirty="0" err="1"/>
              <a:t>Donato</a:t>
            </a:r>
            <a:r>
              <a:rPr lang="nl-BE" dirty="0"/>
              <a:t>) https://www.youtube.com/watch?v=7zk8W4OwjGk (5minutes)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433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Belgian pianist and composer of Dutch origin. After taking Belgian nationality he studied composition with Lodewijk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Mortelmans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 and the piano with Emile Bosquet at the Antwerp Conservatory. He began his career as a piano virtuoso, touring Europe and the USA. Piano teacher at Antwerp Cons from 1931</a:t>
            </a:r>
          </a:p>
          <a:p>
            <a:endParaRPr lang="en-US" b="0" i="1" dirty="0">
              <a:solidFill>
                <a:srgbClr val="333333"/>
              </a:solidFill>
              <a:effectLst/>
              <a:latin typeface="Roboto Condensed" panose="020B0604020202020204" pitchFamily="2" charset="0"/>
            </a:endParaRP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The Dutch-born oboist and composer Frédéric Bonzon was the conductor of the band of the Chasseurs-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Éclaireurs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d’Anvers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– Piece written for the 50</a:t>
            </a:r>
            <a:r>
              <a:rPr lang="en-US" b="0" i="1" baseline="3000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anniversary of the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corp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in 1910.</a:t>
            </a:r>
          </a:p>
          <a:p>
            <a:endParaRPr lang="en-US" b="0" i="1" dirty="0">
              <a:solidFill>
                <a:srgbClr val="333333"/>
              </a:solidFill>
              <a:effectLst/>
              <a:latin typeface="Roboto Condensed" panose="020B0604020202020204" pitchFamily="2" charset="0"/>
            </a:endParaRP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Arthur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Melemans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Flemish composer and conductor, studies in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Lemmensinstituut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in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Mechelen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. Sketches with date of 1911.</a:t>
            </a:r>
          </a:p>
          <a:p>
            <a:endParaRPr lang="nl-B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Julianus Marie August De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Boeck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Flemish people"/>
              </a:rPr>
              <a:t>Flemish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composer, organist and music pedagogue. He was the son of organist and director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Florentinus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Boeck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(1826-1892)</a:t>
            </a:r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Studies at Brussels </a:t>
            </a:r>
            <a:r>
              <a:rPr lang="nl-B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</a:t>
            </a:r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Reinaert de Vos (1909) Opera in 3 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393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Karel </a:t>
            </a:r>
            <a:r>
              <a:rPr lang="nl-BE" dirty="0" err="1"/>
              <a:t>Miry</a:t>
            </a:r>
            <a:r>
              <a:rPr lang="nl-BE" dirty="0"/>
              <a:t>, </a:t>
            </a:r>
            <a:r>
              <a:rPr lang="nl-BE" dirty="0" err="1"/>
              <a:t>belgian</a:t>
            </a:r>
            <a:r>
              <a:rPr lang="nl-BE" dirty="0"/>
              <a:t> composer </a:t>
            </a:r>
            <a:r>
              <a:rPr lang="nl-BE" dirty="0" err="1"/>
              <a:t>who</a:t>
            </a:r>
            <a:r>
              <a:rPr lang="nl-BE" dirty="0"/>
              <a:t> studies at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Ghent</a:t>
            </a:r>
            <a:r>
              <a:rPr lang="nl-BE" dirty="0"/>
              <a:t> </a:t>
            </a:r>
            <a:r>
              <a:rPr lang="nl-BE" dirty="0" err="1"/>
              <a:t>Conser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Joseph </a:t>
            </a:r>
            <a:r>
              <a:rPr lang="nl-BE" dirty="0" err="1"/>
              <a:t>Mengal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in Brussels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Francois</a:t>
            </a:r>
            <a:r>
              <a:rPr lang="nl-BE" dirty="0"/>
              <a:t>-Auguste </a:t>
            </a:r>
            <a:r>
              <a:rPr lang="nl-BE" dirty="0" err="1"/>
              <a:t>Gevaert</a:t>
            </a:r>
            <a:r>
              <a:rPr lang="nl-BE" dirty="0"/>
              <a:t>.</a:t>
            </a:r>
          </a:p>
          <a:p>
            <a:r>
              <a:rPr lang="nl-BE" dirty="0"/>
              <a:t>Teacher in </a:t>
            </a:r>
            <a:r>
              <a:rPr lang="nl-BE" dirty="0" err="1"/>
              <a:t>Ghent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1857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(12 August 1858,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Ghent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Conservatoire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Detailed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marks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interpretation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made on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each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part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students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Igor Stravinsky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(3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February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1942, Janssen Symphony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chaning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his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own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work</a:t>
            </a: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Maurice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Abravanel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American conductor at Utah Symphony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from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1947, born in modern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day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Greece. He had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to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flee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from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Germany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due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to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Nazi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persecution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Jewish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people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Collection of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recordings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conductor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851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Léa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Fauquel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–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Adrien-Francois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Servais (1807-1866) arrangement of Frederic Chopin Nocturne Op. 9 n. 2</a:t>
            </a:r>
          </a:p>
          <a:p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February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1872)</a:t>
            </a:r>
          </a:p>
          <a:p>
            <a:endParaRPr lang="nl-BE" sz="1200" dirty="0">
              <a:latin typeface="DejaVu Math TeX Gyre" panose="02000503000000000000" pitchFamily="2" charset="0"/>
            </a:endParaRPr>
          </a:p>
          <a:p>
            <a:r>
              <a:rPr lang="nl-BE" sz="1200" dirty="0">
                <a:latin typeface="DejaVu Math TeX Gyre" panose="02000503000000000000" pitchFamily="2" charset="0"/>
              </a:rPr>
              <a:t>Lode </a:t>
            </a:r>
            <a:r>
              <a:rPr lang="nl-BE" sz="1200" dirty="0" err="1">
                <a:latin typeface="DejaVu Math TeX Gyre" panose="02000503000000000000" pitchFamily="2" charset="0"/>
              </a:rPr>
              <a:t>Backx</a:t>
            </a:r>
            <a:r>
              <a:rPr lang="nl-BE" sz="1200" dirty="0">
                <a:latin typeface="DejaVu Math TeX Gyre" panose="02000503000000000000" pitchFamily="2" charset="0"/>
              </a:rPr>
              <a:t> studies piano at </a:t>
            </a:r>
            <a:r>
              <a:rPr lang="nl-BE" sz="1200" dirty="0" err="1">
                <a:latin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</a:rPr>
              <a:t>Antwerp</a:t>
            </a:r>
            <a:r>
              <a:rPr lang="nl-BE" sz="1200" dirty="0">
                <a:latin typeface="DejaVu Math TeX Gyre" panose="02000503000000000000" pitchFamily="2" charset="0"/>
              </a:rPr>
              <a:t> Conservatoire, </a:t>
            </a:r>
            <a:r>
              <a:rPr lang="nl-BE" sz="1200" dirty="0" err="1">
                <a:latin typeface="DejaVu Math TeX Gyre" panose="02000503000000000000" pitchFamily="2" charset="0"/>
              </a:rPr>
              <a:t>with</a:t>
            </a:r>
            <a:r>
              <a:rPr lang="nl-BE" sz="1200" dirty="0">
                <a:latin typeface="DejaVu Math TeX Gyre" panose="02000503000000000000" pitchFamily="2" charset="0"/>
              </a:rPr>
              <a:t> Marinus De Jong as teacher. </a:t>
            </a:r>
            <a:r>
              <a:rPr lang="nl-BE" sz="1200" dirty="0" err="1">
                <a:latin typeface="DejaVu Math TeX Gyre" panose="02000503000000000000" pitchFamily="2" charset="0"/>
              </a:rPr>
              <a:t>Degree</a:t>
            </a:r>
            <a:r>
              <a:rPr lang="nl-BE" sz="1200" dirty="0">
                <a:latin typeface="DejaVu Math TeX Gyre" panose="02000503000000000000" pitchFamily="2" charset="0"/>
              </a:rPr>
              <a:t> in 1942.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105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Calibri" panose="020F0502020204030204" pitchFamily="34" charset="0"/>
              </a:rPr>
              <a:t>Total images 12.000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Records 328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We expect the numbers to grow exponentially!</a:t>
            </a:r>
          </a:p>
          <a:p>
            <a:endParaRPr lang="en-US" sz="1800" b="0" dirty="0">
              <a:effectLst/>
              <a:latin typeface="Calibri" panose="020F0502020204030204" pitchFamily="34" charset="0"/>
            </a:endParaRP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Scanned images 6.651 (more than 80 scans/working day – 80 )</a:t>
            </a:r>
          </a:p>
          <a:p>
            <a:endParaRPr lang="en-US" sz="1800" b="0" dirty="0">
              <a:effectLst/>
              <a:latin typeface="Calibri" panose="020F0502020204030204" pitchFamily="34" charset="0"/>
            </a:endParaRP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KCA (Royal Conservatoire Antwerp)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KCG (Royal Conservatoire Ghent)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WML (J. William Marriott Digital Library - The University of Utah)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ZBZ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Zentralbibliothek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Zurich)SZB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Staatsbibliothek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zu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Berlin)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BNF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Bibliothèque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Nationale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de France)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BSB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Bayerisch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Stadsbibliotheek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LH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Letterhuis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Antwerp)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ULM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Universitäts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- und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Landesbibliothek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Münster)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SSD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Sächische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Staatskapelle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Dresden)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46449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dirty="0">
                <a:effectLst/>
                <a:latin typeface="Calibri" panose="020F0502020204030204" pitchFamily="34" charset="0"/>
              </a:rPr>
              <a:t>Total images 12.000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Records 328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We expect the numbers to grow exponentially!</a:t>
            </a:r>
          </a:p>
          <a:p>
            <a:endParaRPr lang="en-US" sz="1800" b="0" dirty="0">
              <a:effectLst/>
              <a:latin typeface="Calibri" panose="020F0502020204030204" pitchFamily="34" charset="0"/>
            </a:endParaRP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KCA (Royal Conservatoire Antwerp)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KCG (Royal Conservatoire Ghent)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WML (J. William Marriott Digital Library - The University of Utah)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ZBZ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Zentralbibliothek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Zurich)SZB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Staatsbibliothek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zu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Berlin)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BNF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Bibliothèque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Nationale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de France)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BSB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Bayerisch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Stadsbibliotheek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LH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Letterhuis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Antwerp)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ULM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Universitäts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- und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Landesbibliothek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Münster)</a:t>
            </a:r>
          </a:p>
          <a:p>
            <a:r>
              <a:rPr lang="en-US" sz="1800" b="0" dirty="0">
                <a:effectLst/>
                <a:latin typeface="Calibri" panose="020F0502020204030204" pitchFamily="34" charset="0"/>
              </a:rPr>
              <a:t>SSD (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Sächische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b="0" dirty="0" err="1">
                <a:effectLst/>
                <a:latin typeface="Calibri" panose="020F0502020204030204" pitchFamily="34" charset="0"/>
              </a:rPr>
              <a:t>Staatskapelle</a:t>
            </a:r>
            <a:r>
              <a:rPr lang="en-US" sz="1800" b="0" dirty="0">
                <a:effectLst/>
                <a:latin typeface="Calibri" panose="020F0502020204030204" pitchFamily="34" charset="0"/>
              </a:rPr>
              <a:t> Dresden)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3784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Training set: 4226 images , 317 </a:t>
            </a:r>
            <a:r>
              <a:rPr lang="nl-BE" dirty="0" err="1"/>
              <a:t>annotated</a:t>
            </a:r>
            <a:r>
              <a:rPr lang="nl-BE" dirty="0"/>
              <a:t> -&gt; </a:t>
            </a:r>
            <a:r>
              <a:rPr lang="nl-BE" dirty="0" err="1"/>
              <a:t>handwritten</a:t>
            </a:r>
            <a:r>
              <a:rPr lang="nl-BE" dirty="0"/>
              <a:t> </a:t>
            </a:r>
            <a:r>
              <a:rPr lang="nl-BE" dirty="0" err="1"/>
              <a:t>annotation</a:t>
            </a:r>
            <a:r>
              <a:rPr lang="nl-BE" dirty="0"/>
              <a:t> label</a:t>
            </a:r>
          </a:p>
          <a:p>
            <a:endParaRPr lang="nl-BE" dirty="0"/>
          </a:p>
          <a:p>
            <a:r>
              <a:rPr lang="nl-BE" dirty="0"/>
              <a:t>4342 </a:t>
            </a:r>
            <a:r>
              <a:rPr lang="nl-BE" dirty="0" err="1"/>
              <a:t>polygonal</a:t>
            </a:r>
            <a:r>
              <a:rPr lang="nl-BE" dirty="0"/>
              <a:t> </a:t>
            </a:r>
            <a:r>
              <a:rPr lang="nl-BE" dirty="0" err="1"/>
              <a:t>bounding-boxes</a:t>
            </a:r>
            <a:r>
              <a:rPr lang="nl-BE" dirty="0"/>
              <a:t> </a:t>
            </a:r>
            <a:r>
              <a:rPr lang="nl-BE" dirty="0" err="1"/>
              <a:t>objects</a:t>
            </a:r>
            <a:endParaRPr lang="nl-BE" dirty="0"/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3100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2FDC-0E10-9B46-EF19-5897FD73C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0A3D3-487F-4F99-0D1A-D600495FE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7F6AB-3FB1-32CF-FFDC-9F113E1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8D81-12E9-4551-B1B2-B275EB1BDDAA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8FBE8-A910-67DC-BE5F-27413C3C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859C9-022D-BA89-1777-9F80C0B3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87FB-7B88-1830-2A85-3133AD99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5451A-68BA-D4FC-EE3D-6AF88BAA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0C0A-F1CD-6434-0CD3-512D0B13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A64-5817-47B5-A158-62A32E40B156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556C-8B35-479C-B069-37CCF602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5516-D8AD-E5BF-32AB-D4B302E3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97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4759C-503F-EE0F-6B35-E9FE1C956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E4443-7905-6716-3576-759F4E6B7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4DA40-CE29-3EBD-9AA3-CCBC4570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042D-4436-40FA-9EBA-74B9044E40A7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A700-3370-280D-BC08-C28813FF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0F2EB-1076-6193-B03A-8CD534B4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293F-574C-9CBA-EACC-28BB5AB8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A627-0721-4981-EF18-00964461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29FB5-837A-E9A1-902F-2054CB48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1B8-72DD-4382-B0BF-19A39E520F4E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8B94-6586-029C-8AAD-FDE37F6D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E3788-471D-A832-C704-D5B752DB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756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8E5-BBB5-46EE-1551-C52A30EF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30D1F-91CC-4B08-7D7D-8BB285838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681B9-2EA6-2D19-0464-CBBD7BA2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836E-DB67-4E9A-9D1A-3B98688F9612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C8D4A-9D0B-2043-FA2B-0C7773E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B77-D5C1-4AD3-5C44-0FBC7FB2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04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66B4-DCD6-B6F8-28FE-7751CD94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4375-D653-D7A1-81EE-44F9A24D7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1C04C-8BC7-8177-8754-C648CADB3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C0455-0D09-44F2-4037-1C14691B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30A3-ABDD-4C98-B40A-BBA8EE97D3BD}" type="datetime1">
              <a:rPr lang="nl-BE" smtClean="0"/>
              <a:t>27/03/2023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4BE40-EBDE-8E47-B8AC-0AAFF7C9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1F6CF-EF86-4D75-B0ED-268F1F25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4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0DE7-154F-FB4A-34B6-90C586D6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BBCA8-CA6C-2024-0E89-0CCC1AED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FA706-A79E-3A44-2746-2B375A0B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FE14D-531F-2C6F-1EC2-E6CD384DF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2E745-ADE2-F3C6-AB7B-16D0FA9C1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B39B4-6B94-556A-D99B-790219F0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452E-5157-42A4-A641-89BDA7BB93BA}" type="datetime1">
              <a:rPr lang="nl-BE" smtClean="0"/>
              <a:t>27/03/2023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6187B-B399-7959-3D14-297A84B7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54E85-E4B2-5D45-3E32-AA8A263D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26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B93D-FD10-604E-CA7B-97C42511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F0A89-0041-0EF0-48ED-A90DCA3C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FCD3-0984-4A3C-9875-8206ADE7A8DC}" type="datetime1">
              <a:rPr lang="nl-BE" smtClean="0"/>
              <a:t>27/03/2023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11CA3-CE4C-AF34-904B-E642C335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0542F-C43B-E1A2-2DE1-E9E4DE2A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408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E7973-5293-2BA5-97E6-105EDE9D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1E2F-041D-46A5-9A2B-1D822BDB36CF}" type="datetime1">
              <a:rPr lang="nl-BE" smtClean="0"/>
              <a:t>27/03/2023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7F164-C66C-DA39-76C4-FC2B3B89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8EC13-9F51-2875-C332-6718C769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831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BC82-FAFE-33D2-0FB1-1D72C905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1FD-7A0C-810F-F85B-9822384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BD36E-A0A5-58A2-A587-5C5347A9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B5C2E-A823-0AE4-CFFA-08572B71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BE81-E9DC-4965-A44C-FD7AE814046A}" type="datetime1">
              <a:rPr lang="nl-BE" smtClean="0"/>
              <a:t>27/03/2023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8D5-F137-0A4D-22C5-5C8B5707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2A979-F24A-F015-CAC0-5E5A5B17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7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2956-180F-D6C8-1F10-15D19B17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A1F75-58A5-3A62-995E-517E50AD9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6E06E-485E-EF3F-6F74-084F4168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136F5-256B-A8CA-3FBB-911AA5E2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AB2-9429-496F-98F7-FFFA74A5E52F}" type="datetime1">
              <a:rPr lang="nl-BE" smtClean="0"/>
              <a:t>27/03/2023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C1326-6F38-56CC-6AF4-806ED261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CE37-CAF5-8E68-CDC2-F252A87C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030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F3C5D-094C-3A74-E223-ECDE00E6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FA07C-3279-5E97-9480-22682D2E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30C5-1F0F-7976-BABA-AC8FB5AEF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8B5A0-1022-4351-996E-2CFFC4EE07F8}" type="datetime1">
              <a:rPr lang="nl-BE" smtClean="0"/>
              <a:t>27/03/2023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06D0-22DB-E562-70E1-8F8C71795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BCF8-1459-8529-4032-27D35CC9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534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mhm.hud.ac.uk/chase/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olifonia-project.eu/" TargetMode="External"/><Relationship Id="rId11" Type="http://schemas.openxmlformats.org/officeDocument/2006/relationships/image" Target="../media/image5.svg"/><Relationship Id="rId5" Type="http://schemas.openxmlformats.org/officeDocument/2006/relationships/hyperlink" Target="https://simssa.ca/" TargetMode="External"/><Relationship Id="rId10" Type="http://schemas.openxmlformats.org/officeDocument/2006/relationships/image" Target="../media/image4.png"/><Relationship Id="rId4" Type="http://schemas.openxmlformats.org/officeDocument/2006/relationships/hyperlink" Target="https://omr-research.net/" TargetMode="External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9.jfif"/><Relationship Id="rId5" Type="http://schemas.openxmlformats.org/officeDocument/2006/relationships/image" Target="../media/image3.jpg"/><Relationship Id="rId10" Type="http://schemas.openxmlformats.org/officeDocument/2006/relationships/image" Target="../media/image38.jpg"/><Relationship Id="rId4" Type="http://schemas.openxmlformats.org/officeDocument/2006/relationships/image" Target="../media/image2.jpg"/><Relationship Id="rId9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43.png"/><Relationship Id="rId5" Type="http://schemas.openxmlformats.org/officeDocument/2006/relationships/image" Target="../media/image2.jpg"/><Relationship Id="rId10" Type="http://schemas.openxmlformats.org/officeDocument/2006/relationships/image" Target="../media/image36.png"/><Relationship Id="rId4" Type="http://schemas.openxmlformats.org/officeDocument/2006/relationships/hyperlink" Target="https://repository.duke.edu/dc/hasm" TargetMode="External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hyperlink" Target="mailto:nicholas.cornia@ap.be" TargetMode="External"/><Relationship Id="rId4" Type="http://schemas.openxmlformats.org/officeDocument/2006/relationships/image" Target="../media/image2.jpg"/><Relationship Id="rId9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0.jpg"/><Relationship Id="rId5" Type="http://schemas.openxmlformats.org/officeDocument/2006/relationships/image" Target="../media/image3.jpg"/><Relationship Id="rId10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4.png"/><Relationship Id="rId5" Type="http://schemas.openxmlformats.org/officeDocument/2006/relationships/image" Target="../media/image3.jpg"/><Relationship Id="rId10" Type="http://schemas.openxmlformats.org/officeDocument/2006/relationships/image" Target="../media/image23.jpeg"/><Relationship Id="rId4" Type="http://schemas.openxmlformats.org/officeDocument/2006/relationships/image" Target="../media/image2.jpg"/><Relationship Id="rId9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11" Type="http://schemas.openxmlformats.org/officeDocument/2006/relationships/image" Target="../media/image28.jpg"/><Relationship Id="rId5" Type="http://schemas.openxmlformats.org/officeDocument/2006/relationships/image" Target="../media/image3.jpg"/><Relationship Id="rId10" Type="http://schemas.openxmlformats.org/officeDocument/2006/relationships/image" Target="../media/image27.jpg"/><Relationship Id="rId4" Type="http://schemas.openxmlformats.org/officeDocument/2006/relationships/image" Target="../media/image2.jp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hyperlink" Target="https://orpheusinstituut.be/en/projects/resounding-libraries?utm_source=Orpheus+Newsletter&amp;utm_campaign=7e5cc2ace6-EMAIL_CAMPAIGN_2020_01_20_03_26&amp;utm_medium=email&amp;utm_term=0_7bdd835bff-7e5cc2ace6-142417765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6.png"/><Relationship Id="rId5" Type="http://schemas.openxmlformats.org/officeDocument/2006/relationships/image" Target="../media/image2.jpg"/><Relationship Id="rId10" Type="http://schemas.openxmlformats.org/officeDocument/2006/relationships/image" Target="../media/image30.jpeg"/><Relationship Id="rId4" Type="http://schemas.openxmlformats.org/officeDocument/2006/relationships/hyperlink" Target="https://osf.io/qm9z5/" TargetMode="External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497" y="4445640"/>
            <a:ext cx="9144000" cy="2203539"/>
          </a:xfrm>
        </p:spPr>
        <p:txBody>
          <a:bodyPr>
            <a:normAutofit fontScale="40000" lnSpcReduction="20000"/>
          </a:bodyPr>
          <a:lstStyle/>
          <a:p>
            <a:pPr algn="r"/>
            <a:endParaRPr lang="nl-BE" dirty="0"/>
          </a:p>
          <a:p>
            <a:pPr algn="r"/>
            <a:r>
              <a:rPr lang="nl-BE" sz="6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Nicholas Cornia, Hannah </a:t>
            </a:r>
            <a:r>
              <a:rPr lang="nl-BE" sz="6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Aelvoet</a:t>
            </a:r>
            <a:endParaRPr lang="nl-BE" sz="6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Royal Conservatoire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Labo XIX &amp; XX</a:t>
            </a:r>
          </a:p>
          <a:p>
            <a:pPr algn="r"/>
            <a:r>
              <a:rPr lang="nl-BE" sz="3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nicholas.cornia@ap.be, hannah.aelvoet@ap.be</a:t>
            </a:r>
          </a:p>
          <a:p>
            <a:pPr algn="r"/>
            <a:r>
              <a:rPr lang="nl-BE" sz="6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José </a:t>
            </a:r>
            <a:r>
              <a:rPr lang="nl-BE" sz="6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Oramas</a:t>
            </a:r>
            <a:endParaRPr lang="nl-BE" sz="6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University of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imec-IDLab</a:t>
            </a:r>
            <a:endParaRPr lang="nl-BE" sz="3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jose.oramas@uantwerpen.be</a:t>
            </a:r>
            <a:endParaRPr lang="nl-BE" sz="30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256" y="547779"/>
            <a:ext cx="1951487" cy="114916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45" y="4784596"/>
            <a:ext cx="2272347" cy="419100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E48E0-0850-C430-7F40-C7AD54E0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1F29E2-E27C-CFA4-ED3B-CC25AEFB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7CBD02C-D4C6-D7FC-12D5-B5021FE72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3924" y="5539382"/>
            <a:ext cx="2109788" cy="633502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37CDF6B-BB29-47EE-34B4-E99EAFE21D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9" y="208821"/>
            <a:ext cx="1827081" cy="1827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3BA875-1A2C-CF90-AD2B-5FD06FDCF3A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" b="59890"/>
          <a:stretch/>
        </p:blipFill>
        <p:spPr>
          <a:xfrm>
            <a:off x="2011497" y="1122361"/>
            <a:ext cx="7970703" cy="38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State of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Annotated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scores: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Bell and Pugin research of conductor’s scores of the New York Philharmonic Orchestra (2016-19)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CHASE project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annotated scores for strings, led by Clive Brown.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4"/>
              </a:rPr>
              <a:t>OMR research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5"/>
              </a:rPr>
              <a:t>SIMSSA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Calvo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-Zaragoza,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Pacha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and Fujinaga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groups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Semantic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Web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musical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projects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6"/>
              </a:rPr>
              <a:t>Polifonia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research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network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10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9293" y="2295526"/>
            <a:ext cx="5042975" cy="309412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94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corpus - sources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11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38D17C-E1FE-4358-9D87-393A0E74B1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10" y="2097490"/>
            <a:ext cx="5916501" cy="3658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8ED793-75E4-B58C-0902-B16403059D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7212" y="1915427"/>
            <a:ext cx="6061559" cy="37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527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corpus –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variety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540918" cy="4100362"/>
          </a:xfrm>
        </p:spPr>
        <p:txBody>
          <a:bodyPr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Complexity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level of scores,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according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to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engraving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format: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Manuscript Sketch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Copyist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/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Lithographic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Mechanical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printed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</a:t>
            </a: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12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089AE-7F35-1F75-5911-75C38B8AF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36432" y="2072697"/>
            <a:ext cx="5715000" cy="35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2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corpus – COCO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2000309"/>
            <a:ext cx="5540918" cy="4100362"/>
          </a:xfrm>
        </p:spPr>
        <p:txBody>
          <a:bodyPr>
            <a:normAutofit/>
          </a:bodyPr>
          <a:lstStyle/>
          <a:p>
            <a:pPr algn="l"/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Training dataset development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More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than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4000 images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of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scores</a:t>
            </a:r>
            <a:b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Over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300 pages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as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training set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spotting</a:t>
            </a:r>
            <a:b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4342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individual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polygonal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bounding-boxes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annotations</a:t>
            </a: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13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089AE-7F35-1F75-5911-75C38B8AF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454" y="2359194"/>
            <a:ext cx="6484292" cy="2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9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Project workflow – Short-term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spotting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project, bachelor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students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UAntwerp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in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collaboration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with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IDLab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Case studies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recording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sessions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with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professional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musicians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Workshops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with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Conservatoire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students</a:t>
            </a: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14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363878-8D02-2B89-ACDF-9EA3C8B5E9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2545" y="2186560"/>
            <a:ext cx="1561709" cy="1779047"/>
          </a:xfrm>
          <a:prstGeom prst="rect">
            <a:avLst/>
          </a:prstGeom>
        </p:spPr>
      </p:pic>
      <p:pic>
        <p:nvPicPr>
          <p:cNvPr id="10" name="Picture 9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4538DE2-EAFA-0260-CA5E-56C268B0F07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23" y="4206846"/>
            <a:ext cx="2295524" cy="999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B6E79-0D55-3027-CAF0-CE567EFF0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4847" y="2712084"/>
            <a:ext cx="2540000" cy="1003300"/>
          </a:xfrm>
          <a:prstGeom prst="rect">
            <a:avLst/>
          </a:prstGeom>
        </p:spPr>
      </p:pic>
      <p:pic>
        <p:nvPicPr>
          <p:cNvPr id="12" name="Picture 11" descr="A person with curly hair&#10;&#10;Description automatically generated with medium confidence">
            <a:extLst>
              <a:ext uri="{FF2B5EF4-FFF2-40B4-BE49-F238E27FC236}">
                <a16:creationId xmlns:a16="http://schemas.microsoft.com/office/drawing/2014/main" id="{0F0672BE-4986-6F43-27AE-B91E4F92E1F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161" y="3818155"/>
            <a:ext cx="1777371" cy="17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09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Imec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– Bachelor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 fontScale="92500" lnSpcReduction="10000"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COCO JSON-format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Binary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classification</a:t>
            </a:r>
            <a:r>
              <a:rPr lang="nl-BE" sz="18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: </a:t>
            </a:r>
            <a:br>
              <a:rPr lang="nl-BE" sz="18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i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handwritten_annotation</a:t>
            </a:r>
            <a:r>
              <a:rPr lang="nl-BE" sz="18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background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categories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Probability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spotting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Exploiting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features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: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Color separation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Comparison marked and unmarked scores </a:t>
            </a:r>
          </a:p>
          <a:p>
            <a:pPr marL="742950" lvl="1" indent="-285750" algn="l">
              <a:buFont typeface="Wingdings" panose="05000000000000000000" pitchFamily="2" charset="2"/>
              <a:buChar char="v"/>
            </a:pPr>
            <a:r>
              <a:rPr lang="en-US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Spotting based on score lay-out regularity (printed scores)</a:t>
            </a: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15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2050" name="Picture 2" descr="GitHub - jsbroks/coco-annotator: :pencil2: Web-based image segmentation  tool for object detection, localization, and keypoints">
            <a:extLst>
              <a:ext uri="{FF2B5EF4-FFF2-40B4-BE49-F238E27FC236}">
                <a16:creationId xmlns:a16="http://schemas.microsoft.com/office/drawing/2014/main" id="{5FFCB10C-45DA-0249-A803-0464D7D90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15427"/>
            <a:ext cx="2242457" cy="89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A96C0E0-4E10-BC6E-0978-48BD1AE7E8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11" y="2829765"/>
            <a:ext cx="3433139" cy="31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Project workflow –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Mid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-term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Object recognition and Semantic reconstruction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 OMR research with two master projects at </a:t>
            </a:r>
            <a:r>
              <a:rPr lang="en-US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UGent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and </a:t>
            </a:r>
            <a:r>
              <a:rPr lang="en-US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UAntwerp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MEI format (XML) integrating annotations, </a:t>
            </a: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scores alignment and synchronization of recorded annotations.</a:t>
            </a:r>
            <a:endParaRPr lang="en-US" sz="16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Development of </a:t>
            </a:r>
            <a:r>
              <a:rPr lang="nl-BE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service </a:t>
            </a:r>
            <a:r>
              <a:rPr lang="nl-BE" sz="16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6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</a:t>
            </a:r>
            <a:r>
              <a:rPr lang="nl-BE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spotting </a:t>
            </a:r>
            <a:r>
              <a:rPr lang="nl-BE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metadata </a:t>
            </a:r>
            <a:r>
              <a:rPr lang="nl-BE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enrichment</a:t>
            </a: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digital </a:t>
            </a:r>
            <a:r>
              <a:rPr lang="nl-BE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libraries</a:t>
            </a: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 The </a:t>
            </a:r>
            <a:r>
              <a:rPr lang="nl-BE" sz="1600" i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4"/>
              </a:rPr>
              <a:t>Historical</a:t>
            </a:r>
            <a:r>
              <a:rPr lang="nl-BE" sz="16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4"/>
              </a:rPr>
              <a:t> American Sheet Music</a:t>
            </a:r>
            <a:r>
              <a:rPr lang="nl-BE" sz="16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collection</a:t>
            </a:r>
            <a: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at Duke University.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Author recognition 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using Deep Learning.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Linked Open Data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: ontology development, metadata enrichment of images (URI). </a:t>
            </a:r>
            <a:br>
              <a:rPr lang="nl-BE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6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16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995602-9671-955C-C196-A638D0A4DB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61" y="2187922"/>
            <a:ext cx="991040" cy="768401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C008D4C8-8A79-4926-BC85-765C2A5183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687" y="2191759"/>
            <a:ext cx="674529" cy="768401"/>
          </a:xfrm>
          <a:prstGeom prst="rect">
            <a:avLst/>
          </a:prstGeom>
        </p:spPr>
      </p:pic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4110A612-2615-E323-0F57-593848CE2D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865" y="3604070"/>
            <a:ext cx="1500473" cy="656457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985613-7565-C813-6B8D-D0E786EA66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89" y="4638034"/>
            <a:ext cx="2878311" cy="85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4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Conclusion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70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17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0D2438-9C24-4702-DFB5-3E7C321C0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738" y="1971741"/>
            <a:ext cx="4649714" cy="34872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5CF0FD-D794-4EBC-CE7D-855ADB4E1E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452" y="2229637"/>
            <a:ext cx="5508548" cy="3102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8CF456-79D6-9E8B-EFEE-8551928DDFB9}"/>
              </a:ext>
            </a:extLst>
          </p:cNvPr>
          <p:cNvSpPr txBox="1"/>
          <p:nvPr/>
        </p:nvSpPr>
        <p:spPr>
          <a:xfrm>
            <a:off x="2111452" y="4022680"/>
            <a:ext cx="550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latin typeface="DejaVu Math TeX Gyre" panose="02000503000000000000"/>
                <a:hlinkClick r:id="rId10"/>
              </a:rPr>
              <a:t>nicholas.cornia@ap.be</a:t>
            </a:r>
            <a:r>
              <a:rPr lang="nl-BE" dirty="0">
                <a:latin typeface="DejaVu Math TeX Gyre" panose="02000503000000000000"/>
              </a:rPr>
              <a:t> </a:t>
            </a:r>
            <a:endParaRPr lang="en-US" dirty="0">
              <a:latin typeface="DejaVu Math TeX Gyre" panose="02000503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400635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genesis of FAAM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Valentine </a:t>
            </a:r>
            <a:r>
              <a:rPr lang="en-US" sz="1600" b="1" dirty="0" err="1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Degive-LeDelier</a:t>
            </a: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(1846-1912)</a:t>
            </a: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annotated songs collection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Recollecting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performance practice of pre-recording era musicians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Agency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of the scribe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interpretation of musical work</a:t>
            </a: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Scores with annotations are usually 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neglected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librarians during 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digitization process.</a:t>
            </a:r>
          </a:p>
          <a:p>
            <a:pPr marL="285750" indent="-285750" algn="l">
              <a:buFontTx/>
              <a:buChar char="-"/>
            </a:pPr>
            <a:endParaRPr lang="en-US" sz="1600" b="1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nl-BE" sz="16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2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205" y="2419990"/>
            <a:ext cx="4544950" cy="30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Degive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sì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barbara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sciagura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Gioacchino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Rossini – </a:t>
            </a:r>
            <a:r>
              <a:rPr lang="en-US" sz="1600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Semiramide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1823)</a:t>
            </a:r>
            <a:b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Version of Barbara Marchisio (1833-1919)</a:t>
            </a:r>
            <a:b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Tx/>
              <a:buChar char="-"/>
            </a:pP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Assisa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ai </a:t>
            </a: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piè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 un </a:t>
            </a:r>
            <a:r>
              <a:rPr lang="en-US" sz="1600" b="1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salice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Gioacchino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Rossini – Otello, 1816)</a:t>
            </a:r>
            <a:endParaRPr lang="en-US" sz="1600" b="1" dirty="0"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nl-BE" sz="16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3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0122" y="3523123"/>
            <a:ext cx="3716955" cy="2535107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65386-CC7A-7C3E-535C-C719DD41F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48" y="3512789"/>
            <a:ext cx="4645152" cy="236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2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Research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Objectives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 lnSpcReduction="10000"/>
          </a:bodyPr>
          <a:lstStyle/>
          <a:p>
            <a:pPr algn="l"/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Computer Vision: 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creation of a</a:t>
            </a: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dataset for the Optical Music Recognition and Information Retrieval research communities.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Humanities: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digital platform of handwritten annotated music for performers and researchers in the field of historical performance practice of the 19</a:t>
            </a:r>
            <a:r>
              <a:rPr lang="en-US" sz="1600" baseline="300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early 20</a:t>
            </a:r>
            <a:r>
              <a:rPr lang="en-US" sz="1600" baseline="300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within the FAIR and Linked Open Data principles.</a:t>
            </a:r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Artistic Research: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cores annotated by musicians of the past provide a huge source for understanding the performance practice of the period. </a:t>
            </a:r>
          </a:p>
          <a:p>
            <a:pPr algn="l"/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Musicology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Analysis of annotation trends, reconstructing performances and authors’ styles.</a:t>
            </a:r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nl-BE" sz="16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4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66497"/>
            <a:ext cx="5547743" cy="39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Annotators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Performer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5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687" y="1910321"/>
            <a:ext cx="5652313" cy="423923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F3A7A-1382-5706-8A5D-4678B8D949D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1915427"/>
            <a:ext cx="812698" cy="812698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7F72A9-3C09-7BBC-AF45-C98F1F88B10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2896010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B4C720-4292-009F-ED4A-EBED09FE8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3876593"/>
            <a:ext cx="812698" cy="812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978812-0AC3-474E-B841-DEB94E2E6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228" y="4857176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993471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Recollecting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compositional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process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changes made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composer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with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their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own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works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Marinus De Jong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(1891-1984) – Missa Ave Maria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Frederik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Bonzon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(1850-1926) – En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Ardennes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Arthur Meulemans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(1884-1966) – Beatrijs: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Sinfonisch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Poema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August De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Boeck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(1865-1937) – Reinaert de Vos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6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1297" y="1723195"/>
            <a:ext cx="3185324" cy="196376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7552100D-05F5-56CA-F80D-9798C8D638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993" y="1632557"/>
            <a:ext cx="2640635" cy="20609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03D1C8C-7A0B-9DC8-6FA9-18945E82D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24" y="3812338"/>
            <a:ext cx="3016469" cy="2331397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8983FF5C-CE4B-2A60-73F5-9E6A375D03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3812337"/>
            <a:ext cx="3200731" cy="23313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E5322-16D4-5908-E683-68997A1AA3C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475" y="762168"/>
            <a:ext cx="812698" cy="812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993471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Conductor’s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choices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instructions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Styles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markings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Karel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Miry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(1823-1889)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Haydn’s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Symphony N.23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Igor Stravinsky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(1882-1971)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Dances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Concertantes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Maurice </a:t>
            </a:r>
            <a:r>
              <a:rPr lang="nl-BE" sz="1800" b="1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Abravanel</a:t>
            </a: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(1903-1993) </a:t>
            </a:r>
            <a:b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Mahler’s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Symphony N. 5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Mov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. I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7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6244" y="1677424"/>
            <a:ext cx="3187156" cy="228485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6443C9-BC9E-5153-FB93-837DFAC4C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412" y="1719405"/>
            <a:ext cx="2646717" cy="3007889"/>
          </a:xfrm>
          <a:prstGeom prst="rect">
            <a:avLst/>
          </a:prstGeom>
        </p:spPr>
      </p:pic>
      <p:pic>
        <p:nvPicPr>
          <p:cNvPr id="14" name="Picture 13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0B19EF8B-FAF4-DC91-C032-63FD78C9F30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678" y="3859723"/>
            <a:ext cx="2627991" cy="2522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69DF5-9F99-485E-8F85-1193F264D78D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9051" y="819356"/>
            <a:ext cx="755510" cy="7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2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Performer’s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772753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Retrieving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performance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practice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pre-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recording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era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musicians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Léa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Fauquel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(?)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– Servais’ arrangement of Chopin Nocturne Op. 9 N. 2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Marinus De Jong –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Liszt’s</a:t>
            </a: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Hungarian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Rhapsody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N. 2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Ghent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Conservatoire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students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(1872 class) Schumann Piano Quintet Op. 44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Lode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Backx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(1922-2010) – Benoit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Contes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et Ballades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Book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2 N. 3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8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60579" y="1651290"/>
            <a:ext cx="2701159" cy="220957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64AA33F8-FEE0-C5BB-593F-C46A081148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600887"/>
            <a:ext cx="3112941" cy="220957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675B7640-3BD5-B04D-08CA-3CF203F062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2"/>
          <a:stretch/>
        </p:blipFill>
        <p:spPr>
          <a:xfrm>
            <a:off x="5747347" y="3886890"/>
            <a:ext cx="2668381" cy="2095698"/>
          </a:xfrm>
          <a:prstGeom prst="rect">
            <a:avLst/>
          </a:prstGeom>
        </p:spPr>
      </p:pic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94077A60-82EF-969E-778B-270B533B9C5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3" b="1"/>
          <a:stretch/>
        </p:blipFill>
        <p:spPr>
          <a:xfrm>
            <a:off x="8797159" y="3825898"/>
            <a:ext cx="2486587" cy="2274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2D874-3093-9012-02D7-70CF350E51B0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05" y="842211"/>
            <a:ext cx="812698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like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musicologists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historians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libriarians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pedagogues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collectors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intensively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various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purposes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such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as </a:t>
            </a:r>
            <a:r>
              <a:rPr lang="en-GB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cataloguing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Ton Koopman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– Orpheus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Insitute</a:t>
            </a:r>
            <a:b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i="1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Resounding</a:t>
            </a:r>
            <a:r>
              <a:rPr lang="nl-BE" sz="1800" i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 Libraries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project </a:t>
            </a: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Moss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Lopew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Köster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Rizo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(2022)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en-US" sz="1800" i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  <a:hlinkClick r:id="rId4"/>
              </a:rPr>
              <a:t>19MT-OMR: a dataset for multimodal Optical Music Recognition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9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D387C-0C38-DB5A-1BF8-1E2B4FD2433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47"/>
          <a:stretch/>
        </p:blipFill>
        <p:spPr>
          <a:xfrm>
            <a:off x="7301411" y="1653582"/>
            <a:ext cx="2618377" cy="1898272"/>
          </a:xfrm>
          <a:prstGeom prst="rect">
            <a:avLst/>
          </a:prstGeom>
        </p:spPr>
      </p:pic>
      <p:pic>
        <p:nvPicPr>
          <p:cNvPr id="1028" name="Picture 4" descr="Book Detail">
            <a:extLst>
              <a:ext uri="{FF2B5EF4-FFF2-40B4-BE49-F238E27FC236}">
                <a16:creationId xmlns:a16="http://schemas.microsoft.com/office/drawing/2014/main" id="{7C3EF9F0-DEED-4F5E-B781-2AE12009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412" y="3632392"/>
            <a:ext cx="4520762" cy="22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8409A-1739-BA29-1AF7-2BBA08689CF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173" y="920605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8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</TotalTime>
  <Words>1546</Words>
  <Application>Microsoft Office PowerPoint</Application>
  <PresentationFormat>Widescreen</PresentationFormat>
  <Paragraphs>234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DejaVu Math TeX Gyre</vt:lpstr>
      <vt:lpstr>Nunito</vt:lpstr>
      <vt:lpstr>Roboto Condensed</vt:lpstr>
      <vt:lpstr>Wingdings</vt:lpstr>
      <vt:lpstr>Office Theme</vt:lpstr>
      <vt:lpstr>PowerPoint Presentation</vt:lpstr>
      <vt:lpstr>The genesis of FAAM</vt:lpstr>
      <vt:lpstr>Degive Annotations</vt:lpstr>
      <vt:lpstr>Research Objectives</vt:lpstr>
      <vt:lpstr>Annotators perspectives</vt:lpstr>
      <vt:lpstr>The Composer’s perspective</vt:lpstr>
      <vt:lpstr>The Conductor’s perspective</vt:lpstr>
      <vt:lpstr>The Performer’s perspective</vt:lpstr>
      <vt:lpstr>The Scholar</vt:lpstr>
      <vt:lpstr>State of the Art</vt:lpstr>
      <vt:lpstr>FAAM corpus - sources </vt:lpstr>
      <vt:lpstr>FAAM corpus – variety of data </vt:lpstr>
      <vt:lpstr>FAAM corpus – COCO annotations</vt:lpstr>
      <vt:lpstr>Project workflow – Short-term</vt:lpstr>
      <vt:lpstr>Imec – Bachelor project</vt:lpstr>
      <vt:lpstr>Project workflow – Mid-term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BAAM Belgian Archive for Annotated Music</dc:title>
  <dc:creator>Cornia Nicholas</dc:creator>
  <cp:lastModifiedBy>Cornia Nicholas</cp:lastModifiedBy>
  <cp:revision>11</cp:revision>
  <dcterms:created xsi:type="dcterms:W3CDTF">2022-10-14T15:16:10Z</dcterms:created>
  <dcterms:modified xsi:type="dcterms:W3CDTF">2023-03-27T12:05:02Z</dcterms:modified>
</cp:coreProperties>
</file>